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3"/>
    <p:sldMasterId id="2147483662" r:id="rId4"/>
    <p:sldMasterId id="2147483667" r:id="rId5"/>
  </p:sldMasterIdLst>
  <p:notesMasterIdLst>
    <p:notesMasterId r:id="rId26"/>
  </p:notesMasterIdLst>
  <p:sldIdLst>
    <p:sldId id="376" r:id="rId6"/>
    <p:sldId id="1114" r:id="rId7"/>
    <p:sldId id="262" r:id="rId8"/>
    <p:sldId id="1135" r:id="rId9"/>
    <p:sldId id="1147" r:id="rId10"/>
    <p:sldId id="1150" r:id="rId11"/>
    <p:sldId id="1151" r:id="rId12"/>
    <p:sldId id="1122" r:id="rId13"/>
    <p:sldId id="1140" r:id="rId14"/>
    <p:sldId id="1152" r:id="rId15"/>
    <p:sldId id="1148" r:id="rId16"/>
    <p:sldId id="1149" r:id="rId17"/>
    <p:sldId id="1153" r:id="rId18"/>
    <p:sldId id="1129" r:id="rId19"/>
    <p:sldId id="1137" r:id="rId20"/>
    <p:sldId id="1143" r:id="rId21"/>
    <p:sldId id="1139" r:id="rId22"/>
    <p:sldId id="1154" r:id="rId23"/>
    <p:sldId id="1138" r:id="rId24"/>
    <p:sldId id="380" r:id="rId25"/>
  </p:sldIdLst>
  <p:sldSz cx="9144000" cy="6858000" type="screen4x3"/>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usukallio Pihla" initials="RP" lastIdx="1" clrIdx="0">
    <p:extLst>
      <p:ext uri="{19B8F6BF-5375-455C-9EA6-DF929625EA0E}">
        <p15:presenceInfo xmlns:p15="http://schemas.microsoft.com/office/powerpoint/2012/main" userId="S-1-5-21-2029089813-1839756496-1287535205-375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3A7C"/>
    <a:srgbClr val="87BE3C"/>
    <a:srgbClr val="1DC6F4"/>
    <a:srgbClr val="000000"/>
    <a:srgbClr val="1DC6F0"/>
    <a:srgbClr val="85CA3A"/>
    <a:srgbClr val="8FCE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F68773-7F23-441E-9C7F-2144D08E56FA}" v="3" dt="2025-04-28T12:22:46.04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93117" autoAdjust="0"/>
  </p:normalViewPr>
  <p:slideViewPr>
    <p:cSldViewPr>
      <p:cViewPr varScale="1">
        <p:scale>
          <a:sx n="51" d="100"/>
          <a:sy n="51" d="100"/>
        </p:scale>
        <p:origin x="1440" y="26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usukallio Pihla" userId="bcc2342a-f970-4182-b978-7b6c4bacf168" providerId="ADAL" clId="{FDF68773-7F23-441E-9C7F-2144D08E56FA}"/>
    <pc:docChg chg="undo redo custSel modSld">
      <pc:chgData name="Ruusukallio Pihla" userId="bcc2342a-f970-4182-b978-7b6c4bacf168" providerId="ADAL" clId="{FDF68773-7F23-441E-9C7F-2144D08E56FA}" dt="2025-04-28T12:24:02.831" v="1135" actId="207"/>
      <pc:docMkLst>
        <pc:docMk/>
      </pc:docMkLst>
      <pc:sldChg chg="modSp mod">
        <pc:chgData name="Ruusukallio Pihla" userId="bcc2342a-f970-4182-b978-7b6c4bacf168" providerId="ADAL" clId="{FDF68773-7F23-441E-9C7F-2144D08E56FA}" dt="2025-04-25T07:52:04.242" v="973" actId="20577"/>
        <pc:sldMkLst>
          <pc:docMk/>
          <pc:sldMk cId="199023089" sldId="376"/>
        </pc:sldMkLst>
        <pc:spChg chg="mod">
          <ac:chgData name="Ruusukallio Pihla" userId="bcc2342a-f970-4182-b978-7b6c4bacf168" providerId="ADAL" clId="{FDF68773-7F23-441E-9C7F-2144D08E56FA}" dt="2025-04-25T07:51:59.018" v="972" actId="207"/>
          <ac:spMkLst>
            <pc:docMk/>
            <pc:sldMk cId="199023089" sldId="376"/>
            <ac:spMk id="2" creationId="{00000000-0000-0000-0000-000000000000}"/>
          </ac:spMkLst>
        </pc:spChg>
        <pc:spChg chg="mod">
          <ac:chgData name="Ruusukallio Pihla" userId="bcc2342a-f970-4182-b978-7b6c4bacf168" providerId="ADAL" clId="{FDF68773-7F23-441E-9C7F-2144D08E56FA}" dt="2025-04-25T07:52:04.242" v="973" actId="20577"/>
          <ac:spMkLst>
            <pc:docMk/>
            <pc:sldMk cId="199023089" sldId="376"/>
            <ac:spMk id="7" creationId="{05263FB4-2426-6C47-BD40-08C1696FED0E}"/>
          </ac:spMkLst>
        </pc:spChg>
      </pc:sldChg>
      <pc:sldChg chg="modSp mod">
        <pc:chgData name="Ruusukallio Pihla" userId="bcc2342a-f970-4182-b978-7b6c4bacf168" providerId="ADAL" clId="{FDF68773-7F23-441E-9C7F-2144D08E56FA}" dt="2025-04-25T07:49:38.605" v="971" actId="20577"/>
        <pc:sldMkLst>
          <pc:docMk/>
          <pc:sldMk cId="1396659686" sldId="380"/>
        </pc:sldMkLst>
        <pc:spChg chg="mod">
          <ac:chgData name="Ruusukallio Pihla" userId="bcc2342a-f970-4182-b978-7b6c4bacf168" providerId="ADAL" clId="{FDF68773-7F23-441E-9C7F-2144D08E56FA}" dt="2025-04-25T07:49:38.605" v="971" actId="20577"/>
          <ac:spMkLst>
            <pc:docMk/>
            <pc:sldMk cId="1396659686" sldId="380"/>
            <ac:spMk id="2" creationId="{C077FAFA-9657-82A1-66BF-71DBE044CD4E}"/>
          </ac:spMkLst>
        </pc:spChg>
        <pc:spChg chg="mod">
          <ac:chgData name="Ruusukallio Pihla" userId="bcc2342a-f970-4182-b978-7b6c4bacf168" providerId="ADAL" clId="{FDF68773-7F23-441E-9C7F-2144D08E56FA}" dt="2025-04-25T07:49:31.347" v="957" actId="113"/>
          <ac:spMkLst>
            <pc:docMk/>
            <pc:sldMk cId="1396659686" sldId="380"/>
            <ac:spMk id="6" creationId="{669241C7-5170-488D-BBC3-417A72B83ECD}"/>
          </ac:spMkLst>
        </pc:spChg>
        <pc:spChg chg="mod">
          <ac:chgData name="Ruusukallio Pihla" userId="bcc2342a-f970-4182-b978-7b6c4bacf168" providerId="ADAL" clId="{FDF68773-7F23-441E-9C7F-2144D08E56FA}" dt="2025-04-25T07:49:01.542" v="952" actId="207"/>
          <ac:spMkLst>
            <pc:docMk/>
            <pc:sldMk cId="1396659686" sldId="380"/>
            <ac:spMk id="10" creationId="{65A3027C-5C67-E04B-942F-17101F6C558B}"/>
          </ac:spMkLst>
        </pc:spChg>
      </pc:sldChg>
      <pc:sldChg chg="modSp mod">
        <pc:chgData name="Ruusukallio Pihla" userId="bcc2342a-f970-4182-b978-7b6c4bacf168" providerId="ADAL" clId="{FDF68773-7F23-441E-9C7F-2144D08E56FA}" dt="2025-04-28T12:22:49.597" v="1119" actId="14100"/>
        <pc:sldMkLst>
          <pc:docMk/>
          <pc:sldMk cId="338289765" sldId="1122"/>
        </pc:sldMkLst>
        <pc:spChg chg="mod">
          <ac:chgData name="Ruusukallio Pihla" userId="bcc2342a-f970-4182-b978-7b6c4bacf168" providerId="ADAL" clId="{FDF68773-7F23-441E-9C7F-2144D08E56FA}" dt="2025-04-28T12:21:33.966" v="1109" actId="207"/>
          <ac:spMkLst>
            <pc:docMk/>
            <pc:sldMk cId="338289765" sldId="1122"/>
            <ac:spMk id="2" creationId="{00000000-0000-0000-0000-000000000000}"/>
          </ac:spMkLst>
        </pc:spChg>
        <pc:spChg chg="mod">
          <ac:chgData name="Ruusukallio Pihla" userId="bcc2342a-f970-4182-b978-7b6c4bacf168" providerId="ADAL" clId="{FDF68773-7F23-441E-9C7F-2144D08E56FA}" dt="2025-04-28T12:22:49.597" v="1119" actId="14100"/>
          <ac:spMkLst>
            <pc:docMk/>
            <pc:sldMk cId="338289765" sldId="1122"/>
            <ac:spMk id="3" creationId="{00000000-0000-0000-0000-000000000000}"/>
          </ac:spMkLst>
        </pc:spChg>
      </pc:sldChg>
      <pc:sldChg chg="modSp mod">
        <pc:chgData name="Ruusukallio Pihla" userId="bcc2342a-f970-4182-b978-7b6c4bacf168" providerId="ADAL" clId="{FDF68773-7F23-441E-9C7F-2144D08E56FA}" dt="2025-04-28T12:23:41.158" v="1133" actId="207"/>
        <pc:sldMkLst>
          <pc:docMk/>
          <pc:sldMk cId="933541915" sldId="1129"/>
        </pc:sldMkLst>
        <pc:spChg chg="mod">
          <ac:chgData name="Ruusukallio Pihla" userId="bcc2342a-f970-4182-b978-7b6c4bacf168" providerId="ADAL" clId="{FDF68773-7F23-441E-9C7F-2144D08E56FA}" dt="2025-04-28T12:23:41.158" v="1133" actId="207"/>
          <ac:spMkLst>
            <pc:docMk/>
            <pc:sldMk cId="933541915" sldId="1129"/>
            <ac:spMk id="3" creationId="{00000000-0000-0000-0000-000000000000}"/>
          </ac:spMkLst>
        </pc:spChg>
      </pc:sldChg>
      <pc:sldChg chg="modSp mod">
        <pc:chgData name="Ruusukallio Pihla" userId="bcc2342a-f970-4182-b978-7b6c4bacf168" providerId="ADAL" clId="{FDF68773-7F23-441E-9C7F-2144D08E56FA}" dt="2025-04-25T07:15:43.377" v="155" actId="20577"/>
        <pc:sldMkLst>
          <pc:docMk/>
          <pc:sldMk cId="2425687621" sldId="1135"/>
        </pc:sldMkLst>
        <pc:spChg chg="mod">
          <ac:chgData name="Ruusukallio Pihla" userId="bcc2342a-f970-4182-b978-7b6c4bacf168" providerId="ADAL" clId="{FDF68773-7F23-441E-9C7F-2144D08E56FA}" dt="2025-04-25T07:15:43.377" v="155" actId="20577"/>
          <ac:spMkLst>
            <pc:docMk/>
            <pc:sldMk cId="2425687621" sldId="1135"/>
            <ac:spMk id="3" creationId="{00000000-0000-0000-0000-000000000000}"/>
          </ac:spMkLst>
        </pc:spChg>
      </pc:sldChg>
      <pc:sldChg chg="modSp mod">
        <pc:chgData name="Ruusukallio Pihla" userId="bcc2342a-f970-4182-b978-7b6c4bacf168" providerId="ADAL" clId="{FDF68773-7F23-441E-9C7F-2144D08E56FA}" dt="2025-04-28T12:23:46.582" v="1134" actId="207"/>
        <pc:sldMkLst>
          <pc:docMk/>
          <pc:sldMk cId="1536427951" sldId="1137"/>
        </pc:sldMkLst>
        <pc:spChg chg="mod">
          <ac:chgData name="Ruusukallio Pihla" userId="bcc2342a-f970-4182-b978-7b6c4bacf168" providerId="ADAL" clId="{FDF68773-7F23-441E-9C7F-2144D08E56FA}" dt="2025-04-28T12:23:46.582" v="1134" actId="207"/>
          <ac:spMkLst>
            <pc:docMk/>
            <pc:sldMk cId="1536427951" sldId="1137"/>
            <ac:spMk id="3" creationId="{00000000-0000-0000-0000-000000000000}"/>
          </ac:spMkLst>
        </pc:spChg>
      </pc:sldChg>
      <pc:sldChg chg="modSp mod">
        <pc:chgData name="Ruusukallio Pihla" userId="bcc2342a-f970-4182-b978-7b6c4bacf168" providerId="ADAL" clId="{FDF68773-7F23-441E-9C7F-2144D08E56FA}" dt="2025-04-25T07:48:00.506" v="858" actId="20577"/>
        <pc:sldMkLst>
          <pc:docMk/>
          <pc:sldMk cId="1497698767" sldId="1138"/>
        </pc:sldMkLst>
        <pc:spChg chg="mod">
          <ac:chgData name="Ruusukallio Pihla" userId="bcc2342a-f970-4182-b978-7b6c4bacf168" providerId="ADAL" clId="{FDF68773-7F23-441E-9C7F-2144D08E56FA}" dt="2025-04-25T07:48:00.506" v="858" actId="20577"/>
          <ac:spMkLst>
            <pc:docMk/>
            <pc:sldMk cId="1497698767" sldId="1138"/>
            <ac:spMk id="3" creationId="{00000000-0000-0000-0000-000000000000}"/>
          </ac:spMkLst>
        </pc:spChg>
      </pc:sldChg>
      <pc:sldChg chg="modSp mod">
        <pc:chgData name="Ruusukallio Pihla" userId="bcc2342a-f970-4182-b978-7b6c4bacf168" providerId="ADAL" clId="{FDF68773-7F23-441E-9C7F-2144D08E56FA}" dt="2025-04-28T12:24:02.831" v="1135" actId="207"/>
        <pc:sldMkLst>
          <pc:docMk/>
          <pc:sldMk cId="398679206" sldId="1143"/>
        </pc:sldMkLst>
        <pc:spChg chg="mod">
          <ac:chgData name="Ruusukallio Pihla" userId="bcc2342a-f970-4182-b978-7b6c4bacf168" providerId="ADAL" clId="{FDF68773-7F23-441E-9C7F-2144D08E56FA}" dt="2025-04-28T12:24:02.831" v="1135" actId="207"/>
          <ac:spMkLst>
            <pc:docMk/>
            <pc:sldMk cId="398679206" sldId="1143"/>
            <ac:spMk id="3" creationId="{00000000-0000-0000-0000-000000000000}"/>
          </ac:spMkLst>
        </pc:spChg>
      </pc:sldChg>
      <pc:sldChg chg="modSp mod">
        <pc:chgData name="Ruusukallio Pihla" userId="bcc2342a-f970-4182-b978-7b6c4bacf168" providerId="ADAL" clId="{FDF68773-7F23-441E-9C7F-2144D08E56FA}" dt="2025-04-28T12:21:54.072" v="1112" actId="207"/>
        <pc:sldMkLst>
          <pc:docMk/>
          <pc:sldMk cId="920540536" sldId="1148"/>
        </pc:sldMkLst>
        <pc:spChg chg="mod">
          <ac:chgData name="Ruusukallio Pihla" userId="bcc2342a-f970-4182-b978-7b6c4bacf168" providerId="ADAL" clId="{FDF68773-7F23-441E-9C7F-2144D08E56FA}" dt="2025-04-25T07:26:38.798" v="172" actId="20577"/>
          <ac:spMkLst>
            <pc:docMk/>
            <pc:sldMk cId="920540536" sldId="1148"/>
            <ac:spMk id="6" creationId="{FADA4F51-2278-468D-ADFA-9A521F7101F8}"/>
          </ac:spMkLst>
        </pc:spChg>
        <pc:spChg chg="mod">
          <ac:chgData name="Ruusukallio Pihla" userId="bcc2342a-f970-4182-b978-7b6c4bacf168" providerId="ADAL" clId="{FDF68773-7F23-441E-9C7F-2144D08E56FA}" dt="2025-04-28T12:21:54.072" v="1112" actId="207"/>
          <ac:spMkLst>
            <pc:docMk/>
            <pc:sldMk cId="920540536" sldId="1148"/>
            <ac:spMk id="17" creationId="{A35E075E-3E0B-4D68-ACD7-A62FF3BF7834}"/>
          </ac:spMkLst>
        </pc:spChg>
      </pc:sldChg>
      <pc:sldChg chg="modSp mod">
        <pc:chgData name="Ruusukallio Pihla" userId="bcc2342a-f970-4182-b978-7b6c4bacf168" providerId="ADAL" clId="{FDF68773-7F23-441E-9C7F-2144D08E56FA}" dt="2025-04-28T12:23:32.831" v="1132" actId="207"/>
        <pc:sldMkLst>
          <pc:docMk/>
          <pc:sldMk cId="198452723" sldId="1149"/>
        </pc:sldMkLst>
        <pc:spChg chg="mod">
          <ac:chgData name="Ruusukallio Pihla" userId="bcc2342a-f970-4182-b978-7b6c4bacf168" providerId="ADAL" clId="{FDF68773-7F23-441E-9C7F-2144D08E56FA}" dt="2025-04-25T07:42:12.108" v="707" actId="20577"/>
          <ac:spMkLst>
            <pc:docMk/>
            <pc:sldMk cId="198452723" sldId="1149"/>
            <ac:spMk id="2" creationId="{61E35DDE-E6EE-4BA1-AE47-27D27C831F29}"/>
          </ac:spMkLst>
        </pc:spChg>
        <pc:spChg chg="mod">
          <ac:chgData name="Ruusukallio Pihla" userId="bcc2342a-f970-4182-b978-7b6c4bacf168" providerId="ADAL" clId="{FDF68773-7F23-441E-9C7F-2144D08E56FA}" dt="2025-04-28T12:23:21.171" v="1129" actId="207"/>
          <ac:spMkLst>
            <pc:docMk/>
            <pc:sldMk cId="198452723" sldId="1149"/>
            <ac:spMk id="3" creationId="{00000000-0000-0000-0000-000000000000}"/>
          </ac:spMkLst>
        </pc:spChg>
        <pc:spChg chg="mod">
          <ac:chgData name="Ruusukallio Pihla" userId="bcc2342a-f970-4182-b978-7b6c4bacf168" providerId="ADAL" clId="{FDF68773-7F23-441E-9C7F-2144D08E56FA}" dt="2025-04-28T12:23:32.831" v="1132" actId="207"/>
          <ac:spMkLst>
            <pc:docMk/>
            <pc:sldMk cId="198452723" sldId="1149"/>
            <ac:spMk id="6" creationId="{D1EBDA4E-6C7F-4BB0-AAE3-82C42175F4B9}"/>
          </ac:spMkLst>
        </pc:spChg>
      </pc:sldChg>
      <pc:sldChg chg="modSp mod">
        <pc:chgData name="Ruusukallio Pihla" userId="bcc2342a-f970-4182-b978-7b6c4bacf168" providerId="ADAL" clId="{FDF68773-7F23-441E-9C7F-2144D08E56FA}" dt="2025-04-28T12:21:15.515" v="1108" actId="20577"/>
        <pc:sldMkLst>
          <pc:docMk/>
          <pc:sldMk cId="2529085872" sldId="1150"/>
        </pc:sldMkLst>
        <pc:spChg chg="mod">
          <ac:chgData name="Ruusukallio Pihla" userId="bcc2342a-f970-4182-b978-7b6c4bacf168" providerId="ADAL" clId="{FDF68773-7F23-441E-9C7F-2144D08E56FA}" dt="2025-04-28T12:21:15.515" v="1108" actId="20577"/>
          <ac:spMkLst>
            <pc:docMk/>
            <pc:sldMk cId="2529085872" sldId="1150"/>
            <ac:spMk id="3" creationId="{00000000-0000-0000-0000-000000000000}"/>
          </ac:spMkLst>
        </pc:spChg>
      </pc:sldChg>
    </pc:docChg>
  </pc:docChgLst>
  <pc:docChgLst>
    <pc:chgData name="Ratia Katariina" userId="dae5aa41-a6bd-45f7-bfde-41408df2c2ea" providerId="ADAL" clId="{89A16565-077B-452E-9757-96EF25A0EF1A}"/>
    <pc:docChg chg="modSld">
      <pc:chgData name="Ratia Katariina" userId="dae5aa41-a6bd-45f7-bfde-41408df2c2ea" providerId="ADAL" clId="{89A16565-077B-452E-9757-96EF25A0EF1A}" dt="2024-05-07T09:17:33.482" v="81" actId="255"/>
      <pc:docMkLst>
        <pc:docMk/>
      </pc:docMkLst>
      <pc:sldChg chg="modSp mod">
        <pc:chgData name="Ratia Katariina" userId="dae5aa41-a6bd-45f7-bfde-41408df2c2ea" providerId="ADAL" clId="{89A16565-077B-452E-9757-96EF25A0EF1A}" dt="2024-05-07T09:17:33.482" v="81" actId="255"/>
        <pc:sldMkLst>
          <pc:docMk/>
          <pc:sldMk cId="2245612645" sldId="1147"/>
        </pc:sldMkLst>
      </pc:sldChg>
    </pc:docChg>
  </pc:docChgLst>
  <pc:docChgLst>
    <pc:chgData name="Ruusukallio Pihla" userId="bcc2342a-f970-4182-b978-7b6c4bacf168" providerId="ADAL" clId="{82BA1138-E731-4402-B747-E6988C374E13}"/>
    <pc:docChg chg="undo custSel modSld">
      <pc:chgData name="Ruusukallio Pihla" userId="bcc2342a-f970-4182-b978-7b6c4bacf168" providerId="ADAL" clId="{82BA1138-E731-4402-B747-E6988C374E13}" dt="2025-03-27T15:04:55.069" v="75" actId="207"/>
      <pc:docMkLst>
        <pc:docMk/>
      </pc:docMkLst>
      <pc:sldChg chg="modSp mod">
        <pc:chgData name="Ruusukallio Pihla" userId="bcc2342a-f970-4182-b978-7b6c4bacf168" providerId="ADAL" clId="{82BA1138-E731-4402-B747-E6988C374E13}" dt="2025-03-27T14:55:56.767" v="4" actId="207"/>
        <pc:sldMkLst>
          <pc:docMk/>
          <pc:sldMk cId="199023089" sldId="376"/>
        </pc:sldMkLst>
        <pc:spChg chg="mod">
          <ac:chgData name="Ruusukallio Pihla" userId="bcc2342a-f970-4182-b978-7b6c4bacf168" providerId="ADAL" clId="{82BA1138-E731-4402-B747-E6988C374E13}" dt="2025-03-27T14:55:56.767" v="4" actId="207"/>
          <ac:spMkLst>
            <pc:docMk/>
            <pc:sldMk cId="199023089" sldId="376"/>
            <ac:spMk id="2" creationId="{00000000-0000-0000-0000-000000000000}"/>
          </ac:spMkLst>
        </pc:spChg>
      </pc:sldChg>
      <pc:sldChg chg="modSp mod">
        <pc:chgData name="Ruusukallio Pihla" userId="bcc2342a-f970-4182-b978-7b6c4bacf168" providerId="ADAL" clId="{82BA1138-E731-4402-B747-E6988C374E13}" dt="2025-03-27T14:57:57.399" v="15" actId="207"/>
        <pc:sldMkLst>
          <pc:docMk/>
          <pc:sldMk cId="338289765" sldId="1122"/>
        </pc:sldMkLst>
        <pc:spChg chg="mod">
          <ac:chgData name="Ruusukallio Pihla" userId="bcc2342a-f970-4182-b978-7b6c4bacf168" providerId="ADAL" clId="{82BA1138-E731-4402-B747-E6988C374E13}" dt="2025-03-27T14:57:45.728" v="14" actId="207"/>
          <ac:spMkLst>
            <pc:docMk/>
            <pc:sldMk cId="338289765" sldId="1122"/>
            <ac:spMk id="2" creationId="{00000000-0000-0000-0000-000000000000}"/>
          </ac:spMkLst>
        </pc:spChg>
        <pc:spChg chg="mod">
          <ac:chgData name="Ruusukallio Pihla" userId="bcc2342a-f970-4182-b978-7b6c4bacf168" providerId="ADAL" clId="{82BA1138-E731-4402-B747-E6988C374E13}" dt="2025-03-27T14:57:57.399" v="15" actId="207"/>
          <ac:spMkLst>
            <pc:docMk/>
            <pc:sldMk cId="338289765" sldId="1122"/>
            <ac:spMk id="3" creationId="{00000000-0000-0000-0000-000000000000}"/>
          </ac:spMkLst>
        </pc:spChg>
      </pc:sldChg>
      <pc:sldChg chg="modSp mod">
        <pc:chgData name="Ruusukallio Pihla" userId="bcc2342a-f970-4182-b978-7b6c4bacf168" providerId="ADAL" clId="{82BA1138-E731-4402-B747-E6988C374E13}" dt="2025-03-27T15:03:15.796" v="67" actId="207"/>
        <pc:sldMkLst>
          <pc:docMk/>
          <pc:sldMk cId="933541915" sldId="1129"/>
        </pc:sldMkLst>
        <pc:spChg chg="mod">
          <ac:chgData name="Ruusukallio Pihla" userId="bcc2342a-f970-4182-b978-7b6c4bacf168" providerId="ADAL" clId="{82BA1138-E731-4402-B747-E6988C374E13}" dt="2025-03-27T15:03:15.796" v="67" actId="207"/>
          <ac:spMkLst>
            <pc:docMk/>
            <pc:sldMk cId="933541915" sldId="1129"/>
            <ac:spMk id="3" creationId="{00000000-0000-0000-0000-000000000000}"/>
          </ac:spMkLst>
        </pc:spChg>
      </pc:sldChg>
      <pc:sldChg chg="modSp mod">
        <pc:chgData name="Ruusukallio Pihla" userId="bcc2342a-f970-4182-b978-7b6c4bacf168" providerId="ADAL" clId="{82BA1138-E731-4402-B747-E6988C374E13}" dt="2025-03-27T14:56:17.809" v="9" actId="20577"/>
        <pc:sldMkLst>
          <pc:docMk/>
          <pc:sldMk cId="2425687621" sldId="1135"/>
        </pc:sldMkLst>
        <pc:spChg chg="mod">
          <ac:chgData name="Ruusukallio Pihla" userId="bcc2342a-f970-4182-b978-7b6c4bacf168" providerId="ADAL" clId="{82BA1138-E731-4402-B747-E6988C374E13}" dt="2025-03-27T14:56:17.809" v="9" actId="20577"/>
          <ac:spMkLst>
            <pc:docMk/>
            <pc:sldMk cId="2425687621" sldId="1135"/>
            <ac:spMk id="3" creationId="{00000000-0000-0000-0000-000000000000}"/>
          </ac:spMkLst>
        </pc:spChg>
      </pc:sldChg>
      <pc:sldChg chg="modSp mod">
        <pc:chgData name="Ruusukallio Pihla" userId="bcc2342a-f970-4182-b978-7b6c4bacf168" providerId="ADAL" clId="{82BA1138-E731-4402-B747-E6988C374E13}" dt="2025-03-27T15:03:24.263" v="68" actId="207"/>
        <pc:sldMkLst>
          <pc:docMk/>
          <pc:sldMk cId="1536427951" sldId="1137"/>
        </pc:sldMkLst>
        <pc:spChg chg="mod">
          <ac:chgData name="Ruusukallio Pihla" userId="bcc2342a-f970-4182-b978-7b6c4bacf168" providerId="ADAL" clId="{82BA1138-E731-4402-B747-E6988C374E13}" dt="2025-03-27T15:03:24.263" v="68" actId="207"/>
          <ac:spMkLst>
            <pc:docMk/>
            <pc:sldMk cId="1536427951" sldId="1137"/>
            <ac:spMk id="3" creationId="{00000000-0000-0000-0000-000000000000}"/>
          </ac:spMkLst>
        </pc:spChg>
      </pc:sldChg>
      <pc:sldChg chg="modSp mod">
        <pc:chgData name="Ruusukallio Pihla" userId="bcc2342a-f970-4182-b978-7b6c4bacf168" providerId="ADAL" clId="{82BA1138-E731-4402-B747-E6988C374E13}" dt="2025-03-27T15:04:55.069" v="75" actId="207"/>
        <pc:sldMkLst>
          <pc:docMk/>
          <pc:sldMk cId="1497698767" sldId="1138"/>
        </pc:sldMkLst>
        <pc:spChg chg="mod">
          <ac:chgData name="Ruusukallio Pihla" userId="bcc2342a-f970-4182-b978-7b6c4bacf168" providerId="ADAL" clId="{82BA1138-E731-4402-B747-E6988C374E13}" dt="2025-03-27T15:04:55.069" v="75" actId="207"/>
          <ac:spMkLst>
            <pc:docMk/>
            <pc:sldMk cId="1497698767" sldId="1138"/>
            <ac:spMk id="3" creationId="{00000000-0000-0000-0000-000000000000}"/>
          </ac:spMkLst>
        </pc:spChg>
      </pc:sldChg>
      <pc:sldChg chg="modSp mod">
        <pc:chgData name="Ruusukallio Pihla" userId="bcc2342a-f970-4182-b978-7b6c4bacf168" providerId="ADAL" clId="{82BA1138-E731-4402-B747-E6988C374E13}" dt="2025-03-27T15:04:15.342" v="70" actId="207"/>
        <pc:sldMkLst>
          <pc:docMk/>
          <pc:sldMk cId="398679206" sldId="1143"/>
        </pc:sldMkLst>
        <pc:spChg chg="mod">
          <ac:chgData name="Ruusukallio Pihla" userId="bcc2342a-f970-4182-b978-7b6c4bacf168" providerId="ADAL" clId="{82BA1138-E731-4402-B747-E6988C374E13}" dt="2025-03-27T15:04:15.342" v="70" actId="207"/>
          <ac:spMkLst>
            <pc:docMk/>
            <pc:sldMk cId="398679206" sldId="1143"/>
            <ac:spMk id="3" creationId="{00000000-0000-0000-0000-000000000000}"/>
          </ac:spMkLst>
        </pc:spChg>
      </pc:sldChg>
      <pc:sldChg chg="modSp mod">
        <pc:chgData name="Ruusukallio Pihla" userId="bcc2342a-f970-4182-b978-7b6c4bacf168" providerId="ADAL" clId="{82BA1138-E731-4402-B747-E6988C374E13}" dt="2025-03-27T14:56:47.272" v="11" actId="207"/>
        <pc:sldMkLst>
          <pc:docMk/>
          <pc:sldMk cId="2245612645" sldId="1147"/>
        </pc:sldMkLst>
        <pc:spChg chg="mod">
          <ac:chgData name="Ruusukallio Pihla" userId="bcc2342a-f970-4182-b978-7b6c4bacf168" providerId="ADAL" clId="{82BA1138-E731-4402-B747-E6988C374E13}" dt="2025-03-27T14:56:47.272" v="11" actId="207"/>
          <ac:spMkLst>
            <pc:docMk/>
            <pc:sldMk cId="2245612645" sldId="1147"/>
            <ac:spMk id="3" creationId="{00000000-0000-0000-0000-000000000000}"/>
          </ac:spMkLst>
        </pc:spChg>
      </pc:sldChg>
      <pc:sldChg chg="modSp mod">
        <pc:chgData name="Ruusukallio Pihla" userId="bcc2342a-f970-4182-b978-7b6c4bacf168" providerId="ADAL" clId="{82BA1138-E731-4402-B747-E6988C374E13}" dt="2025-03-27T15:01:20.007" v="51" actId="207"/>
        <pc:sldMkLst>
          <pc:docMk/>
          <pc:sldMk cId="920540536" sldId="1148"/>
        </pc:sldMkLst>
        <pc:spChg chg="mod">
          <ac:chgData name="Ruusukallio Pihla" userId="bcc2342a-f970-4182-b978-7b6c4bacf168" providerId="ADAL" clId="{82BA1138-E731-4402-B747-E6988C374E13}" dt="2025-03-27T14:59:17.113" v="41" actId="20577"/>
          <ac:spMkLst>
            <pc:docMk/>
            <pc:sldMk cId="920540536" sldId="1148"/>
            <ac:spMk id="9" creationId="{9D24D5B9-6BAE-489A-8CBF-E1B0EDF322A6}"/>
          </ac:spMkLst>
        </pc:spChg>
        <pc:spChg chg="mod">
          <ac:chgData name="Ruusukallio Pihla" userId="bcc2342a-f970-4182-b978-7b6c4bacf168" providerId="ADAL" clId="{82BA1138-E731-4402-B747-E6988C374E13}" dt="2025-03-27T15:00:58.901" v="47" actId="20577"/>
          <ac:spMkLst>
            <pc:docMk/>
            <pc:sldMk cId="920540536" sldId="1148"/>
            <ac:spMk id="11" creationId="{EC7C1F82-C3AF-4E45-8F57-E6F9686B9EDA}"/>
          </ac:spMkLst>
        </pc:spChg>
        <pc:spChg chg="mod">
          <ac:chgData name="Ruusukallio Pihla" userId="bcc2342a-f970-4182-b978-7b6c4bacf168" providerId="ADAL" clId="{82BA1138-E731-4402-B747-E6988C374E13}" dt="2025-03-27T15:01:20.007" v="51" actId="207"/>
          <ac:spMkLst>
            <pc:docMk/>
            <pc:sldMk cId="920540536" sldId="1148"/>
            <ac:spMk id="17" creationId="{A35E075E-3E0B-4D68-ACD7-A62FF3BF7834}"/>
          </ac:spMkLst>
        </pc:spChg>
        <pc:spChg chg="mod">
          <ac:chgData name="Ruusukallio Pihla" userId="bcc2342a-f970-4182-b978-7b6c4bacf168" providerId="ADAL" clId="{82BA1138-E731-4402-B747-E6988C374E13}" dt="2025-03-27T14:59:37.378" v="45" actId="20577"/>
          <ac:spMkLst>
            <pc:docMk/>
            <pc:sldMk cId="920540536" sldId="1148"/>
            <ac:spMk id="32" creationId="{33540954-B8B0-44F6-8496-FA314DB0063E}"/>
          </ac:spMkLst>
        </pc:spChg>
        <pc:graphicFrameChg chg="mod">
          <ac:chgData name="Ruusukallio Pihla" userId="bcc2342a-f970-4182-b978-7b6c4bacf168" providerId="ADAL" clId="{82BA1138-E731-4402-B747-E6988C374E13}" dt="2025-03-27T14:58:55.857" v="37" actId="20577"/>
          <ac:graphicFrameMkLst>
            <pc:docMk/>
            <pc:sldMk cId="920540536" sldId="1148"/>
            <ac:graphicFrameMk id="5" creationId="{0A964D59-24C3-8A93-541C-6284A6D3AA2F}"/>
          </ac:graphicFrameMkLst>
        </pc:graphicFrameChg>
      </pc:sldChg>
      <pc:sldChg chg="modSp mod">
        <pc:chgData name="Ruusukallio Pihla" userId="bcc2342a-f970-4182-b978-7b6c4bacf168" providerId="ADAL" clId="{82BA1138-E731-4402-B747-E6988C374E13}" dt="2025-03-27T15:02:53.751" v="66" actId="207"/>
        <pc:sldMkLst>
          <pc:docMk/>
          <pc:sldMk cId="198452723" sldId="1149"/>
        </pc:sldMkLst>
        <pc:spChg chg="mod">
          <ac:chgData name="Ruusukallio Pihla" userId="bcc2342a-f970-4182-b978-7b6c4bacf168" providerId="ADAL" clId="{82BA1138-E731-4402-B747-E6988C374E13}" dt="2025-03-27T15:01:27.203" v="53" actId="20577"/>
          <ac:spMkLst>
            <pc:docMk/>
            <pc:sldMk cId="198452723" sldId="1149"/>
            <ac:spMk id="2" creationId="{61E35DDE-E6EE-4BA1-AE47-27D27C831F29}"/>
          </ac:spMkLst>
        </pc:spChg>
        <pc:spChg chg="mod">
          <ac:chgData name="Ruusukallio Pihla" userId="bcc2342a-f970-4182-b978-7b6c4bacf168" providerId="ADAL" clId="{82BA1138-E731-4402-B747-E6988C374E13}" dt="2025-03-27T15:02:00.937" v="61" actId="207"/>
          <ac:spMkLst>
            <pc:docMk/>
            <pc:sldMk cId="198452723" sldId="1149"/>
            <ac:spMk id="3" creationId="{00000000-0000-0000-0000-000000000000}"/>
          </ac:spMkLst>
        </pc:spChg>
        <pc:spChg chg="mod">
          <ac:chgData name="Ruusukallio Pihla" userId="bcc2342a-f970-4182-b978-7b6c4bacf168" providerId="ADAL" clId="{82BA1138-E731-4402-B747-E6988C374E13}" dt="2025-03-27T15:02:53.751" v="66" actId="207"/>
          <ac:spMkLst>
            <pc:docMk/>
            <pc:sldMk cId="198452723" sldId="1149"/>
            <ac:spMk id="6" creationId="{D1EBDA4E-6C7F-4BB0-AAE3-82C42175F4B9}"/>
          </ac:spMkLst>
        </pc:spChg>
      </pc:sldChg>
      <pc:sldChg chg="modSp mod">
        <pc:chgData name="Ruusukallio Pihla" userId="bcc2342a-f970-4182-b978-7b6c4bacf168" providerId="ADAL" clId="{82BA1138-E731-4402-B747-E6988C374E13}" dt="2025-03-27T14:57:33.426" v="13" actId="207"/>
        <pc:sldMkLst>
          <pc:docMk/>
          <pc:sldMk cId="2529085872" sldId="1150"/>
        </pc:sldMkLst>
        <pc:spChg chg="mod">
          <ac:chgData name="Ruusukallio Pihla" userId="bcc2342a-f970-4182-b978-7b6c4bacf168" providerId="ADAL" clId="{82BA1138-E731-4402-B747-E6988C374E13}" dt="2025-03-27T14:57:33.426" v="13" actId="207"/>
          <ac:spMkLst>
            <pc:docMk/>
            <pc:sldMk cId="2529085872" sldId="1150"/>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Opintoihin käytettävä aika</c:v>
                </c:pt>
              </c:strCache>
            </c:strRef>
          </c:tx>
          <c:spPr>
            <a:solidFill>
              <a:srgbClr val="87BE3C"/>
            </a:solidFill>
          </c:spPr>
          <c:dPt>
            <c:idx val="0"/>
            <c:bubble3D val="0"/>
            <c:spPr>
              <a:solidFill>
                <a:srgbClr val="323A7C"/>
              </a:solidFill>
              <a:ln w="19050">
                <a:solidFill>
                  <a:schemeClr val="lt1"/>
                </a:solidFill>
              </a:ln>
              <a:effectLst/>
            </c:spPr>
            <c:extLst>
              <c:ext xmlns:c16="http://schemas.microsoft.com/office/drawing/2014/chart" uri="{C3380CC4-5D6E-409C-BE32-E72D297353CC}">
                <c16:uniqueId val="{00000001-FAE0-4A24-8D19-631FFD0D8D20}"/>
              </c:ext>
            </c:extLst>
          </c:dPt>
          <c:dPt>
            <c:idx val="1"/>
            <c:bubble3D val="0"/>
            <c:spPr>
              <a:solidFill>
                <a:srgbClr val="87BE3C"/>
              </a:solidFill>
              <a:ln w="19050">
                <a:solidFill>
                  <a:schemeClr val="lt1"/>
                </a:solidFill>
              </a:ln>
              <a:effectLst/>
            </c:spPr>
            <c:extLst>
              <c:ext xmlns:c16="http://schemas.microsoft.com/office/drawing/2014/chart" uri="{C3380CC4-5D6E-409C-BE32-E72D297353CC}">
                <c16:uniqueId val="{00000003-FAE0-4A24-8D19-631FFD0D8D20}"/>
              </c:ext>
            </c:extLst>
          </c:dPt>
          <c:cat>
            <c:strRef>
              <c:f>Taul1!$A$2:$A$3</c:f>
              <c:strCache>
                <c:ptCount val="2"/>
                <c:pt idx="0">
                  <c:v>Lähi- ja verkko-opetus sekä ryhmän tapaamiset</c:v>
                </c:pt>
                <c:pt idx="1">
                  <c:v>Itsenäinen työskentely omalla ajalla (itsenäisesti tai osana ryhmää)</c:v>
                </c:pt>
              </c:strCache>
            </c:strRef>
          </c:cat>
          <c:val>
            <c:numRef>
              <c:f>Taul1!$B$2:$B$3</c:f>
              <c:numCache>
                <c:formatCode>General</c:formatCode>
                <c:ptCount val="2"/>
                <c:pt idx="0">
                  <c:v>25</c:v>
                </c:pt>
                <c:pt idx="1">
                  <c:v>75</c:v>
                </c:pt>
              </c:numCache>
            </c:numRef>
          </c:val>
          <c:extLst>
            <c:ext xmlns:c16="http://schemas.microsoft.com/office/drawing/2014/chart" uri="{C3380CC4-5D6E-409C-BE32-E72D297353CC}">
              <c16:uniqueId val="{00000004-FAE0-4A24-8D19-631FFD0D8D2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Entry>
      <c:layout>
        <c:manualLayout>
          <c:xMode val="edge"/>
          <c:yMode val="edge"/>
          <c:x val="0.14937632138171397"/>
          <c:y val="0.75354051224141005"/>
          <c:w val="0.71654459491077771"/>
          <c:h val="0.2464594877585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CBDE2-D729-412D-8C7E-735C0D662753}" type="doc">
      <dgm:prSet loTypeId="urn:microsoft.com/office/officeart/2005/8/layout/hProcess9" loCatId="process" qsTypeId="urn:microsoft.com/office/officeart/2005/8/quickstyle/simple1" qsCatId="simple" csTypeId="urn:microsoft.com/office/officeart/2005/8/colors/accent1_2" csCatId="accent1" phldr="1"/>
      <dgm:spPr/>
    </dgm:pt>
    <dgm:pt modelId="{73DFDF65-923A-43A4-ACCD-670E57BC5A61}">
      <dgm:prSet phldrT="[Teksti]" custT="1"/>
      <dgm:spPr>
        <a:solidFill>
          <a:srgbClr val="87BE3C"/>
        </a:solidFill>
      </dgm:spPr>
      <dgm:t>
        <a:bodyPr/>
        <a:lstStyle/>
        <a:p>
          <a:pPr algn="ctr"/>
          <a:r>
            <a:rPr lang="fi-FI" sz="1200" b="1" dirty="0">
              <a:solidFill>
                <a:schemeClr val="accent6">
                  <a:lumMod val="60000"/>
                  <a:lumOff val="40000"/>
                </a:schemeClr>
              </a:solidFill>
            </a:rPr>
            <a:t>Huhti- elo</a:t>
          </a:r>
          <a:r>
            <a:rPr lang="fi-FI" sz="1200" b="1" dirty="0"/>
            <a:t> 2025</a:t>
          </a:r>
        </a:p>
      </dgm:t>
    </dgm:pt>
    <dgm:pt modelId="{17137B27-8671-412D-860E-B79BA21C111B}" type="parTrans" cxnId="{0EF06C53-24D8-464F-BFAD-FFD9277B8E09}">
      <dgm:prSet/>
      <dgm:spPr/>
      <dgm:t>
        <a:bodyPr/>
        <a:lstStyle/>
        <a:p>
          <a:endParaRPr lang="fi-FI"/>
        </a:p>
      </dgm:t>
    </dgm:pt>
    <dgm:pt modelId="{94A11424-0005-4001-A7E1-995DFA5BCE67}" type="sibTrans" cxnId="{0EF06C53-24D8-464F-BFAD-FFD9277B8E09}">
      <dgm:prSet/>
      <dgm:spPr/>
      <dgm:t>
        <a:bodyPr/>
        <a:lstStyle/>
        <a:p>
          <a:endParaRPr lang="fi-FI"/>
        </a:p>
      </dgm:t>
    </dgm:pt>
    <dgm:pt modelId="{C7B66EDF-B2C2-4722-B216-1981EBA013B6}">
      <dgm:prSet phldrT="[Teksti]" custT="1"/>
      <dgm:spPr>
        <a:solidFill>
          <a:srgbClr val="87BE3C"/>
        </a:solidFill>
      </dgm:spPr>
      <dgm:t>
        <a:bodyPr/>
        <a:lstStyle/>
        <a:p>
          <a:pPr algn="ctr"/>
          <a:r>
            <a:rPr lang="fi-FI" sz="1200" b="1" dirty="0">
              <a:solidFill>
                <a:schemeClr val="accent6">
                  <a:lumMod val="60000"/>
                  <a:lumOff val="40000"/>
                </a:schemeClr>
              </a:solidFill>
            </a:rPr>
            <a:t>Syys</a:t>
          </a:r>
          <a:r>
            <a:rPr lang="fi-FI" sz="1200" b="1" dirty="0"/>
            <a:t> 2025</a:t>
          </a:r>
        </a:p>
      </dgm:t>
    </dgm:pt>
    <dgm:pt modelId="{AFAD5F63-45E6-45B7-9E2C-0C7180682465}" type="parTrans" cxnId="{84009531-D799-4CA9-8455-A81A732D0BE3}">
      <dgm:prSet/>
      <dgm:spPr/>
      <dgm:t>
        <a:bodyPr/>
        <a:lstStyle/>
        <a:p>
          <a:endParaRPr lang="fi-FI"/>
        </a:p>
      </dgm:t>
    </dgm:pt>
    <dgm:pt modelId="{ACBF92B0-A2BE-455C-A3A9-1CFCA1988D75}" type="sibTrans" cxnId="{84009531-D799-4CA9-8455-A81A732D0BE3}">
      <dgm:prSet/>
      <dgm:spPr/>
      <dgm:t>
        <a:bodyPr/>
        <a:lstStyle/>
        <a:p>
          <a:endParaRPr lang="fi-FI"/>
        </a:p>
      </dgm:t>
    </dgm:pt>
    <dgm:pt modelId="{20AF3496-7202-45A6-A528-1E4A54B43239}">
      <dgm:prSet phldrT="[Teksti]" custT="1"/>
      <dgm:spPr>
        <a:solidFill>
          <a:srgbClr val="87BE3C"/>
        </a:solidFill>
      </dgm:spPr>
      <dgm:t>
        <a:bodyPr/>
        <a:lstStyle/>
        <a:p>
          <a:pPr algn="ctr"/>
          <a:r>
            <a:rPr lang="fi-FI" sz="1200" b="1" dirty="0">
              <a:solidFill>
                <a:schemeClr val="accent6">
                  <a:lumMod val="60000"/>
                  <a:lumOff val="40000"/>
                </a:schemeClr>
              </a:solidFill>
            </a:rPr>
            <a:t>Loka</a:t>
          </a:r>
          <a:r>
            <a:rPr lang="fi-FI" sz="1200" b="1" dirty="0"/>
            <a:t> 2025</a:t>
          </a:r>
        </a:p>
      </dgm:t>
    </dgm:pt>
    <dgm:pt modelId="{7D7AA949-421B-407B-A6CB-19A96ABB3245}" type="parTrans" cxnId="{BC1EE68A-E080-4B1A-BD56-49C09EBD149F}">
      <dgm:prSet/>
      <dgm:spPr/>
      <dgm:t>
        <a:bodyPr/>
        <a:lstStyle/>
        <a:p>
          <a:endParaRPr lang="fi-FI"/>
        </a:p>
      </dgm:t>
    </dgm:pt>
    <dgm:pt modelId="{385B8FAB-FF72-403A-A3F0-154117308A07}" type="sibTrans" cxnId="{BC1EE68A-E080-4B1A-BD56-49C09EBD149F}">
      <dgm:prSet/>
      <dgm:spPr/>
      <dgm:t>
        <a:bodyPr/>
        <a:lstStyle/>
        <a:p>
          <a:endParaRPr lang="fi-FI"/>
        </a:p>
      </dgm:t>
    </dgm:pt>
    <dgm:pt modelId="{CFDA8111-C780-4EFF-A4E2-4E2F46EE3EDB}">
      <dgm:prSet phldrT="[Teksti]" custT="1"/>
      <dgm:spPr>
        <a:solidFill>
          <a:srgbClr val="87BE3C"/>
        </a:solidFill>
      </dgm:spPr>
      <dgm:t>
        <a:bodyPr/>
        <a:lstStyle/>
        <a:p>
          <a:pPr algn="ctr"/>
          <a:r>
            <a:rPr lang="fi-FI" sz="1200" b="1" dirty="0">
              <a:solidFill>
                <a:schemeClr val="accent6">
                  <a:lumMod val="60000"/>
                  <a:lumOff val="40000"/>
                </a:schemeClr>
              </a:solidFill>
            </a:rPr>
            <a:t>Marras</a:t>
          </a:r>
          <a:r>
            <a:rPr lang="fi-FI" sz="1200" b="1" dirty="0"/>
            <a:t> 2025</a:t>
          </a:r>
        </a:p>
      </dgm:t>
    </dgm:pt>
    <dgm:pt modelId="{65334C75-F944-4720-9578-0828FA2FFB4E}" type="parTrans" cxnId="{928CA772-012E-4CEA-8626-9A5C1B7322A2}">
      <dgm:prSet/>
      <dgm:spPr/>
      <dgm:t>
        <a:bodyPr/>
        <a:lstStyle/>
        <a:p>
          <a:endParaRPr lang="fi-FI"/>
        </a:p>
      </dgm:t>
    </dgm:pt>
    <dgm:pt modelId="{528DC63C-10CF-4697-977B-2B4B714B72EC}" type="sibTrans" cxnId="{928CA772-012E-4CEA-8626-9A5C1B7322A2}">
      <dgm:prSet/>
      <dgm:spPr/>
      <dgm:t>
        <a:bodyPr/>
        <a:lstStyle/>
        <a:p>
          <a:endParaRPr lang="fi-FI"/>
        </a:p>
      </dgm:t>
    </dgm:pt>
    <dgm:pt modelId="{681AEDD3-9EE4-4041-B6E7-40C0A9C25D40}">
      <dgm:prSet phldrT="[Teksti]" custT="1"/>
      <dgm:spPr>
        <a:solidFill>
          <a:srgbClr val="87BE3C"/>
        </a:solidFill>
      </dgm:spPr>
      <dgm:t>
        <a:bodyPr/>
        <a:lstStyle/>
        <a:p>
          <a:pPr algn="ctr"/>
          <a:r>
            <a:rPr lang="fi-FI" sz="1200" b="1" dirty="0">
              <a:solidFill>
                <a:schemeClr val="accent6">
                  <a:lumMod val="60000"/>
                  <a:lumOff val="40000"/>
                </a:schemeClr>
              </a:solidFill>
            </a:rPr>
            <a:t>Joulu</a:t>
          </a:r>
          <a:r>
            <a:rPr lang="fi-FI" sz="1200" b="1" dirty="0"/>
            <a:t> 2025</a:t>
          </a:r>
        </a:p>
      </dgm:t>
    </dgm:pt>
    <dgm:pt modelId="{5F40F78D-0831-49C4-8B1A-D94C8D46DAA9}" type="parTrans" cxnId="{0F82E974-92C3-42CD-8A57-45BD283B5561}">
      <dgm:prSet/>
      <dgm:spPr/>
      <dgm:t>
        <a:bodyPr/>
        <a:lstStyle/>
        <a:p>
          <a:endParaRPr lang="fi-FI"/>
        </a:p>
      </dgm:t>
    </dgm:pt>
    <dgm:pt modelId="{4467E86B-4F65-4E03-B09F-28D57FB555C6}" type="sibTrans" cxnId="{0F82E974-92C3-42CD-8A57-45BD283B5561}">
      <dgm:prSet/>
      <dgm:spPr/>
      <dgm:t>
        <a:bodyPr/>
        <a:lstStyle/>
        <a:p>
          <a:endParaRPr lang="fi-FI"/>
        </a:p>
      </dgm:t>
    </dgm:pt>
    <dgm:pt modelId="{FE0A7AB2-096C-4644-AA54-3FC7181B7D0E}">
      <dgm:prSet phldrT="[Teksti]" custT="1"/>
      <dgm:spPr>
        <a:solidFill>
          <a:srgbClr val="87BE3C"/>
        </a:solidFill>
      </dgm:spPr>
      <dgm:t>
        <a:bodyPr/>
        <a:lstStyle/>
        <a:p>
          <a:pPr algn="ctr"/>
          <a:r>
            <a:rPr lang="fi-FI" sz="1200" b="1" dirty="0">
              <a:solidFill>
                <a:schemeClr val="accent6">
                  <a:lumMod val="60000"/>
                  <a:lumOff val="40000"/>
                </a:schemeClr>
              </a:solidFill>
            </a:rPr>
            <a:t>Kesä- heinä </a:t>
          </a:r>
          <a:r>
            <a:rPr lang="fi-FI" sz="1200" b="1" dirty="0"/>
            <a:t>2026</a:t>
          </a:r>
        </a:p>
      </dgm:t>
    </dgm:pt>
    <dgm:pt modelId="{0D124231-6838-4372-8612-D1A5DB01C04D}" type="parTrans" cxnId="{789FFDC7-2927-41D0-9289-4F72D5737857}">
      <dgm:prSet/>
      <dgm:spPr/>
      <dgm:t>
        <a:bodyPr/>
        <a:lstStyle/>
        <a:p>
          <a:endParaRPr lang="fi-FI"/>
        </a:p>
      </dgm:t>
    </dgm:pt>
    <dgm:pt modelId="{898C5977-3EB3-4228-A2D8-E7D1AC82C249}" type="sibTrans" cxnId="{789FFDC7-2927-41D0-9289-4F72D5737857}">
      <dgm:prSet/>
      <dgm:spPr/>
      <dgm:t>
        <a:bodyPr/>
        <a:lstStyle/>
        <a:p>
          <a:endParaRPr lang="fi-FI"/>
        </a:p>
      </dgm:t>
    </dgm:pt>
    <dgm:pt modelId="{94269428-089C-4471-9C9B-07A99E36EBC4}">
      <dgm:prSet phldrT="[Teksti]" custT="1"/>
      <dgm:spPr>
        <a:solidFill>
          <a:srgbClr val="87BE3C"/>
        </a:solidFill>
      </dgm:spPr>
      <dgm:t>
        <a:bodyPr/>
        <a:lstStyle/>
        <a:p>
          <a:pPr algn="ctr"/>
          <a:r>
            <a:rPr lang="fi-FI" sz="1200" b="1" dirty="0">
              <a:solidFill>
                <a:schemeClr val="accent6">
                  <a:lumMod val="60000"/>
                  <a:lumOff val="40000"/>
                </a:schemeClr>
              </a:solidFill>
            </a:rPr>
            <a:t>Tammi</a:t>
          </a:r>
          <a:r>
            <a:rPr lang="fi-FI" sz="1200" b="1" dirty="0"/>
            <a:t> 2026</a:t>
          </a:r>
        </a:p>
      </dgm:t>
    </dgm:pt>
    <dgm:pt modelId="{C1F6AC48-F303-411B-B778-D8A4A619634F}" type="parTrans" cxnId="{94FB7AA9-9391-427E-B3DA-FF0319C73D41}">
      <dgm:prSet/>
      <dgm:spPr/>
      <dgm:t>
        <a:bodyPr/>
        <a:lstStyle/>
        <a:p>
          <a:endParaRPr lang="fi-FI"/>
        </a:p>
      </dgm:t>
    </dgm:pt>
    <dgm:pt modelId="{7DA617D8-4EBF-43F5-B2D5-B9A18555FF3B}" type="sibTrans" cxnId="{94FB7AA9-9391-427E-B3DA-FF0319C73D41}">
      <dgm:prSet/>
      <dgm:spPr/>
      <dgm:t>
        <a:bodyPr/>
        <a:lstStyle/>
        <a:p>
          <a:endParaRPr lang="fi-FI"/>
        </a:p>
      </dgm:t>
    </dgm:pt>
    <dgm:pt modelId="{38AC97A8-A1ED-4160-9E29-64B81A221B9A}">
      <dgm:prSet phldrT="[Teksti]" custT="1"/>
      <dgm:spPr>
        <a:solidFill>
          <a:srgbClr val="87BE3C"/>
        </a:solidFill>
      </dgm:spPr>
      <dgm:t>
        <a:bodyPr/>
        <a:lstStyle/>
        <a:p>
          <a:pPr algn="ctr"/>
          <a:r>
            <a:rPr lang="fi-FI" sz="1200" b="1" dirty="0">
              <a:solidFill>
                <a:schemeClr val="accent6">
                  <a:lumMod val="60000"/>
                  <a:lumOff val="40000"/>
                </a:schemeClr>
              </a:solidFill>
            </a:rPr>
            <a:t>Helmi</a:t>
          </a:r>
          <a:r>
            <a:rPr lang="fi-FI" sz="1200" b="1" dirty="0"/>
            <a:t> 2026</a:t>
          </a:r>
        </a:p>
      </dgm:t>
    </dgm:pt>
    <dgm:pt modelId="{12E0CDE9-F416-4439-892D-CEA6F8595DF1}" type="parTrans" cxnId="{E23F2499-F5A1-4575-8E5C-A29F8551012C}">
      <dgm:prSet/>
      <dgm:spPr/>
      <dgm:t>
        <a:bodyPr/>
        <a:lstStyle/>
        <a:p>
          <a:endParaRPr lang="fi-FI"/>
        </a:p>
      </dgm:t>
    </dgm:pt>
    <dgm:pt modelId="{7957D04B-B28F-491E-8BE6-4F60D8671CA1}" type="sibTrans" cxnId="{E23F2499-F5A1-4575-8E5C-A29F8551012C}">
      <dgm:prSet/>
      <dgm:spPr/>
      <dgm:t>
        <a:bodyPr/>
        <a:lstStyle/>
        <a:p>
          <a:endParaRPr lang="fi-FI"/>
        </a:p>
      </dgm:t>
    </dgm:pt>
    <dgm:pt modelId="{6A849D04-81C3-4228-AF83-420407278534}">
      <dgm:prSet phldrT="[Teksti]" custT="1"/>
      <dgm:spPr>
        <a:solidFill>
          <a:srgbClr val="87BE3C"/>
        </a:solidFill>
      </dgm:spPr>
      <dgm:t>
        <a:bodyPr/>
        <a:lstStyle/>
        <a:p>
          <a:pPr algn="ctr"/>
          <a:r>
            <a:rPr lang="fi-FI" sz="1200" b="1" dirty="0" err="1">
              <a:solidFill>
                <a:schemeClr val="accent6">
                  <a:lumMod val="60000"/>
                  <a:lumOff val="40000"/>
                </a:schemeClr>
              </a:solidFill>
            </a:rPr>
            <a:t>Maalis</a:t>
          </a:r>
          <a:r>
            <a:rPr lang="fi-FI" sz="1200" b="1" dirty="0"/>
            <a:t> 2026</a:t>
          </a:r>
        </a:p>
      </dgm:t>
    </dgm:pt>
    <dgm:pt modelId="{6D7D2A55-7C9F-4DB7-88C5-DBCD42679496}" type="parTrans" cxnId="{AB546A1C-61FB-4234-AFF2-FF20F40254A2}">
      <dgm:prSet/>
      <dgm:spPr/>
      <dgm:t>
        <a:bodyPr/>
        <a:lstStyle/>
        <a:p>
          <a:endParaRPr lang="fi-FI"/>
        </a:p>
      </dgm:t>
    </dgm:pt>
    <dgm:pt modelId="{6B1A6445-7F39-4B3E-87E8-3E2BAF8EEFD6}" type="sibTrans" cxnId="{AB546A1C-61FB-4234-AFF2-FF20F40254A2}">
      <dgm:prSet/>
      <dgm:spPr/>
      <dgm:t>
        <a:bodyPr/>
        <a:lstStyle/>
        <a:p>
          <a:endParaRPr lang="fi-FI"/>
        </a:p>
      </dgm:t>
    </dgm:pt>
    <dgm:pt modelId="{B6F8911F-81DA-4BD6-A290-D2C27D127C8E}">
      <dgm:prSet phldrT="[Teksti]" custT="1"/>
      <dgm:spPr>
        <a:solidFill>
          <a:srgbClr val="87BE3C"/>
        </a:solidFill>
      </dgm:spPr>
      <dgm:t>
        <a:bodyPr/>
        <a:lstStyle/>
        <a:p>
          <a:pPr algn="ctr"/>
          <a:r>
            <a:rPr lang="fi-FI" sz="1200" b="1" dirty="0" err="1">
              <a:solidFill>
                <a:schemeClr val="accent6">
                  <a:lumMod val="60000"/>
                  <a:lumOff val="40000"/>
                </a:schemeClr>
              </a:solidFill>
            </a:rPr>
            <a:t>Huhti</a:t>
          </a:r>
          <a:r>
            <a:rPr lang="fi-FI" sz="1200" b="1" dirty="0"/>
            <a:t> 2026</a:t>
          </a:r>
        </a:p>
      </dgm:t>
    </dgm:pt>
    <dgm:pt modelId="{44AC82C7-D532-4F7A-A598-96EF60991EF8}" type="parTrans" cxnId="{FDEC997C-40E2-4CE0-ADB8-B60B26C295E8}">
      <dgm:prSet/>
      <dgm:spPr/>
      <dgm:t>
        <a:bodyPr/>
        <a:lstStyle/>
        <a:p>
          <a:endParaRPr lang="fi-FI"/>
        </a:p>
      </dgm:t>
    </dgm:pt>
    <dgm:pt modelId="{51CB67D2-4263-4EF4-B7CC-A9DED517B15F}" type="sibTrans" cxnId="{FDEC997C-40E2-4CE0-ADB8-B60B26C295E8}">
      <dgm:prSet/>
      <dgm:spPr/>
      <dgm:t>
        <a:bodyPr/>
        <a:lstStyle/>
        <a:p>
          <a:endParaRPr lang="fi-FI"/>
        </a:p>
      </dgm:t>
    </dgm:pt>
    <dgm:pt modelId="{E9C07BBF-8962-4CA6-8767-9C11BA25EAF3}">
      <dgm:prSet phldrT="[Teksti]" custT="1"/>
      <dgm:spPr>
        <a:solidFill>
          <a:srgbClr val="87BE3C"/>
        </a:solidFill>
      </dgm:spPr>
      <dgm:t>
        <a:bodyPr/>
        <a:lstStyle/>
        <a:p>
          <a:pPr algn="ctr"/>
          <a:r>
            <a:rPr lang="fi-FI" sz="1200" b="1" dirty="0">
              <a:solidFill>
                <a:schemeClr val="accent6">
                  <a:lumMod val="60000"/>
                  <a:lumOff val="40000"/>
                </a:schemeClr>
              </a:solidFill>
            </a:rPr>
            <a:t>Touko</a:t>
          </a:r>
          <a:r>
            <a:rPr lang="fi-FI" sz="1200" b="1" dirty="0"/>
            <a:t> 2026</a:t>
          </a:r>
        </a:p>
      </dgm:t>
    </dgm:pt>
    <dgm:pt modelId="{FFF39C3C-BC58-496D-9149-146F342B69C0}" type="parTrans" cxnId="{C81B68DC-369F-4468-9E1A-94EF85FFD990}">
      <dgm:prSet/>
      <dgm:spPr/>
      <dgm:t>
        <a:bodyPr/>
        <a:lstStyle/>
        <a:p>
          <a:endParaRPr lang="fi-FI"/>
        </a:p>
      </dgm:t>
    </dgm:pt>
    <dgm:pt modelId="{2DEADFB4-AB5A-420B-AD23-B332D2E22DF9}" type="sibTrans" cxnId="{C81B68DC-369F-4468-9E1A-94EF85FFD990}">
      <dgm:prSet/>
      <dgm:spPr/>
      <dgm:t>
        <a:bodyPr/>
        <a:lstStyle/>
        <a:p>
          <a:endParaRPr lang="fi-FI"/>
        </a:p>
      </dgm:t>
    </dgm:pt>
    <dgm:pt modelId="{63012EF4-4000-4098-BD0E-2A8292CE357F}" type="pres">
      <dgm:prSet presAssocID="{621CBDE2-D729-412D-8C7E-735C0D662753}" presName="CompostProcess" presStyleCnt="0">
        <dgm:presLayoutVars>
          <dgm:dir/>
          <dgm:resizeHandles val="exact"/>
        </dgm:presLayoutVars>
      </dgm:prSet>
      <dgm:spPr/>
    </dgm:pt>
    <dgm:pt modelId="{AE718536-0B76-40D9-A761-D3CA00991DE6}" type="pres">
      <dgm:prSet presAssocID="{621CBDE2-D729-412D-8C7E-735C0D662753}" presName="arrow" presStyleLbl="bgShp" presStyleIdx="0" presStyleCnt="1" custLinFactNeighborX="35464" custLinFactNeighborY="15126"/>
      <dgm:spPr>
        <a:solidFill>
          <a:schemeClr val="bg1">
            <a:alpha val="0"/>
          </a:schemeClr>
        </a:solidFill>
      </dgm:spPr>
    </dgm:pt>
    <dgm:pt modelId="{94A836E9-2DA8-4989-9FCE-7DC7E6AC6F7E}" type="pres">
      <dgm:prSet presAssocID="{621CBDE2-D729-412D-8C7E-735C0D662753}" presName="linearProcess" presStyleCnt="0"/>
      <dgm:spPr/>
    </dgm:pt>
    <dgm:pt modelId="{7F53A494-9977-40B9-AF94-704F8A4BF425}" type="pres">
      <dgm:prSet presAssocID="{73DFDF65-923A-43A4-ACCD-670E57BC5A61}" presName="textNode" presStyleLbl="node1" presStyleIdx="0" presStyleCnt="11" custScaleY="52550">
        <dgm:presLayoutVars>
          <dgm:bulletEnabled val="1"/>
        </dgm:presLayoutVars>
      </dgm:prSet>
      <dgm:spPr/>
    </dgm:pt>
    <dgm:pt modelId="{4DC6E6FD-78C5-4C76-94E1-15249A3C97D0}" type="pres">
      <dgm:prSet presAssocID="{94A11424-0005-4001-A7E1-995DFA5BCE67}" presName="sibTrans" presStyleCnt="0"/>
      <dgm:spPr/>
    </dgm:pt>
    <dgm:pt modelId="{5C6FB0AA-97D2-42B4-BE55-55EB0EE436C1}" type="pres">
      <dgm:prSet presAssocID="{C7B66EDF-B2C2-4722-B216-1981EBA013B6}" presName="textNode" presStyleLbl="node1" presStyleIdx="1" presStyleCnt="11" custScaleY="52550">
        <dgm:presLayoutVars>
          <dgm:bulletEnabled val="1"/>
        </dgm:presLayoutVars>
      </dgm:prSet>
      <dgm:spPr/>
    </dgm:pt>
    <dgm:pt modelId="{9DF61370-0CBA-42A6-8902-481E5A9A2CB1}" type="pres">
      <dgm:prSet presAssocID="{ACBF92B0-A2BE-455C-A3A9-1CFCA1988D75}" presName="sibTrans" presStyleCnt="0"/>
      <dgm:spPr/>
    </dgm:pt>
    <dgm:pt modelId="{CBE73DED-C026-4E8E-8568-6D2677842C86}" type="pres">
      <dgm:prSet presAssocID="{20AF3496-7202-45A6-A528-1E4A54B43239}" presName="textNode" presStyleLbl="node1" presStyleIdx="2" presStyleCnt="11" custScaleY="52550" custLinFactNeighborX="19012" custLinFactNeighborY="0">
        <dgm:presLayoutVars>
          <dgm:bulletEnabled val="1"/>
        </dgm:presLayoutVars>
      </dgm:prSet>
      <dgm:spPr/>
    </dgm:pt>
    <dgm:pt modelId="{D3CA00C4-A403-4E9B-9375-E770B4493EBF}" type="pres">
      <dgm:prSet presAssocID="{385B8FAB-FF72-403A-A3F0-154117308A07}" presName="sibTrans" presStyleCnt="0"/>
      <dgm:spPr/>
    </dgm:pt>
    <dgm:pt modelId="{A902266B-A38A-42DE-BCBA-38786FE7B9AE}" type="pres">
      <dgm:prSet presAssocID="{CFDA8111-C780-4EFF-A4E2-4E2F46EE3EDB}" presName="textNode" presStyleLbl="node1" presStyleIdx="3" presStyleCnt="11" custScaleY="52550">
        <dgm:presLayoutVars>
          <dgm:bulletEnabled val="1"/>
        </dgm:presLayoutVars>
      </dgm:prSet>
      <dgm:spPr/>
    </dgm:pt>
    <dgm:pt modelId="{96B3FE86-A4CC-4EE5-A240-A4B796E4F758}" type="pres">
      <dgm:prSet presAssocID="{528DC63C-10CF-4697-977B-2B4B714B72EC}" presName="sibTrans" presStyleCnt="0"/>
      <dgm:spPr/>
    </dgm:pt>
    <dgm:pt modelId="{C8EA80F8-07BD-4B20-90A8-DF99F99E592E}" type="pres">
      <dgm:prSet presAssocID="{681AEDD3-9EE4-4041-B6E7-40C0A9C25D40}" presName="textNode" presStyleLbl="node1" presStyleIdx="4" presStyleCnt="11" custScaleY="52550">
        <dgm:presLayoutVars>
          <dgm:bulletEnabled val="1"/>
        </dgm:presLayoutVars>
      </dgm:prSet>
      <dgm:spPr/>
    </dgm:pt>
    <dgm:pt modelId="{21FCEB1B-8770-4D5F-8535-8578950D8F70}" type="pres">
      <dgm:prSet presAssocID="{4467E86B-4F65-4E03-B09F-28D57FB555C6}" presName="sibTrans" presStyleCnt="0"/>
      <dgm:spPr/>
    </dgm:pt>
    <dgm:pt modelId="{FAC40828-8F1A-4C1A-90A9-293A59C5CD0E}" type="pres">
      <dgm:prSet presAssocID="{94269428-089C-4471-9C9B-07A99E36EBC4}" presName="textNode" presStyleLbl="node1" presStyleIdx="5" presStyleCnt="11" custScaleY="52550">
        <dgm:presLayoutVars>
          <dgm:bulletEnabled val="1"/>
        </dgm:presLayoutVars>
      </dgm:prSet>
      <dgm:spPr/>
    </dgm:pt>
    <dgm:pt modelId="{87A6770B-7127-4D6F-A4D7-F100B9C9ABDF}" type="pres">
      <dgm:prSet presAssocID="{7DA617D8-4EBF-43F5-B2D5-B9A18555FF3B}" presName="sibTrans" presStyleCnt="0"/>
      <dgm:spPr/>
    </dgm:pt>
    <dgm:pt modelId="{BD543720-9D4D-4845-B116-C6DF5A20D237}" type="pres">
      <dgm:prSet presAssocID="{38AC97A8-A1ED-4160-9E29-64B81A221B9A}" presName="textNode" presStyleLbl="node1" presStyleIdx="6" presStyleCnt="11" custScaleY="52550">
        <dgm:presLayoutVars>
          <dgm:bulletEnabled val="1"/>
        </dgm:presLayoutVars>
      </dgm:prSet>
      <dgm:spPr/>
    </dgm:pt>
    <dgm:pt modelId="{D5EAAA70-2625-4F1F-95FC-879CF1337166}" type="pres">
      <dgm:prSet presAssocID="{7957D04B-B28F-491E-8BE6-4F60D8671CA1}" presName="sibTrans" presStyleCnt="0"/>
      <dgm:spPr/>
    </dgm:pt>
    <dgm:pt modelId="{C823DC97-4512-4B1A-ACC8-87D94B8FD708}" type="pres">
      <dgm:prSet presAssocID="{6A849D04-81C3-4228-AF83-420407278534}" presName="textNode" presStyleLbl="node1" presStyleIdx="7" presStyleCnt="11" custScaleY="52550">
        <dgm:presLayoutVars>
          <dgm:bulletEnabled val="1"/>
        </dgm:presLayoutVars>
      </dgm:prSet>
      <dgm:spPr/>
    </dgm:pt>
    <dgm:pt modelId="{5FAAA797-16C7-4F9B-8448-C224777F33A1}" type="pres">
      <dgm:prSet presAssocID="{6B1A6445-7F39-4B3E-87E8-3E2BAF8EEFD6}" presName="sibTrans" presStyleCnt="0"/>
      <dgm:spPr/>
    </dgm:pt>
    <dgm:pt modelId="{5FF22D47-700C-4593-846F-C2EAC3EDAF01}" type="pres">
      <dgm:prSet presAssocID="{B6F8911F-81DA-4BD6-A290-D2C27D127C8E}" presName="textNode" presStyleLbl="node1" presStyleIdx="8" presStyleCnt="11" custScaleY="52550">
        <dgm:presLayoutVars>
          <dgm:bulletEnabled val="1"/>
        </dgm:presLayoutVars>
      </dgm:prSet>
      <dgm:spPr/>
    </dgm:pt>
    <dgm:pt modelId="{57A08783-0286-4A3C-836C-B9004854F7EF}" type="pres">
      <dgm:prSet presAssocID="{51CB67D2-4263-4EF4-B7CC-A9DED517B15F}" presName="sibTrans" presStyleCnt="0"/>
      <dgm:spPr/>
    </dgm:pt>
    <dgm:pt modelId="{69DD1E1D-6D4D-4F96-B0EC-4A45E080602E}" type="pres">
      <dgm:prSet presAssocID="{E9C07BBF-8962-4CA6-8767-9C11BA25EAF3}" presName="textNode" presStyleLbl="node1" presStyleIdx="9" presStyleCnt="11" custScaleY="52550">
        <dgm:presLayoutVars>
          <dgm:bulletEnabled val="1"/>
        </dgm:presLayoutVars>
      </dgm:prSet>
      <dgm:spPr/>
    </dgm:pt>
    <dgm:pt modelId="{A67A54DE-D75F-45CD-B59B-36DA19FC243C}" type="pres">
      <dgm:prSet presAssocID="{2DEADFB4-AB5A-420B-AD23-B332D2E22DF9}" presName="sibTrans" presStyleCnt="0"/>
      <dgm:spPr/>
    </dgm:pt>
    <dgm:pt modelId="{16F0CA76-00C9-4B4C-B938-3B9875C1E981}" type="pres">
      <dgm:prSet presAssocID="{FE0A7AB2-096C-4644-AA54-3FC7181B7D0E}" presName="textNode" presStyleLbl="node1" presStyleIdx="10" presStyleCnt="11" custScaleY="52550">
        <dgm:presLayoutVars>
          <dgm:bulletEnabled val="1"/>
        </dgm:presLayoutVars>
      </dgm:prSet>
      <dgm:spPr/>
    </dgm:pt>
  </dgm:ptLst>
  <dgm:cxnLst>
    <dgm:cxn modelId="{96508D06-EEEA-4A34-9CAF-4DD7B549AED9}" type="presOf" srcId="{681AEDD3-9EE4-4041-B6E7-40C0A9C25D40}" destId="{C8EA80F8-07BD-4B20-90A8-DF99F99E592E}" srcOrd="0" destOrd="0" presId="urn:microsoft.com/office/officeart/2005/8/layout/hProcess9"/>
    <dgm:cxn modelId="{AB546A1C-61FB-4234-AFF2-FF20F40254A2}" srcId="{621CBDE2-D729-412D-8C7E-735C0D662753}" destId="{6A849D04-81C3-4228-AF83-420407278534}" srcOrd="7" destOrd="0" parTransId="{6D7D2A55-7C9F-4DB7-88C5-DBCD42679496}" sibTransId="{6B1A6445-7F39-4B3E-87E8-3E2BAF8EEFD6}"/>
    <dgm:cxn modelId="{E4EF6D31-A4E6-464D-BFDC-B8EBA9815045}" type="presOf" srcId="{20AF3496-7202-45A6-A528-1E4A54B43239}" destId="{CBE73DED-C026-4E8E-8568-6D2677842C86}" srcOrd="0" destOrd="0" presId="urn:microsoft.com/office/officeart/2005/8/layout/hProcess9"/>
    <dgm:cxn modelId="{84009531-D799-4CA9-8455-A81A732D0BE3}" srcId="{621CBDE2-D729-412D-8C7E-735C0D662753}" destId="{C7B66EDF-B2C2-4722-B216-1981EBA013B6}" srcOrd="1" destOrd="0" parTransId="{AFAD5F63-45E6-45B7-9E2C-0C7180682465}" sibTransId="{ACBF92B0-A2BE-455C-A3A9-1CFCA1988D75}"/>
    <dgm:cxn modelId="{321D394F-A424-465D-9513-36D45034A374}" type="presOf" srcId="{B6F8911F-81DA-4BD6-A290-D2C27D127C8E}" destId="{5FF22D47-700C-4593-846F-C2EAC3EDAF01}" srcOrd="0" destOrd="0" presId="urn:microsoft.com/office/officeart/2005/8/layout/hProcess9"/>
    <dgm:cxn modelId="{DAEFE56F-BD47-46F0-B941-B1FC7DCD8E9E}" type="presOf" srcId="{FE0A7AB2-096C-4644-AA54-3FC7181B7D0E}" destId="{16F0CA76-00C9-4B4C-B938-3B9875C1E981}" srcOrd="0" destOrd="0" presId="urn:microsoft.com/office/officeart/2005/8/layout/hProcess9"/>
    <dgm:cxn modelId="{928CA772-012E-4CEA-8626-9A5C1B7322A2}" srcId="{621CBDE2-D729-412D-8C7E-735C0D662753}" destId="{CFDA8111-C780-4EFF-A4E2-4E2F46EE3EDB}" srcOrd="3" destOrd="0" parTransId="{65334C75-F944-4720-9578-0828FA2FFB4E}" sibTransId="{528DC63C-10CF-4697-977B-2B4B714B72EC}"/>
    <dgm:cxn modelId="{0EF06C53-24D8-464F-BFAD-FFD9277B8E09}" srcId="{621CBDE2-D729-412D-8C7E-735C0D662753}" destId="{73DFDF65-923A-43A4-ACCD-670E57BC5A61}" srcOrd="0" destOrd="0" parTransId="{17137B27-8671-412D-860E-B79BA21C111B}" sibTransId="{94A11424-0005-4001-A7E1-995DFA5BCE67}"/>
    <dgm:cxn modelId="{0F82E974-92C3-42CD-8A57-45BD283B5561}" srcId="{621CBDE2-D729-412D-8C7E-735C0D662753}" destId="{681AEDD3-9EE4-4041-B6E7-40C0A9C25D40}" srcOrd="4" destOrd="0" parTransId="{5F40F78D-0831-49C4-8B1A-D94C8D46DAA9}" sibTransId="{4467E86B-4F65-4E03-B09F-28D57FB555C6}"/>
    <dgm:cxn modelId="{FDEC997C-40E2-4CE0-ADB8-B60B26C295E8}" srcId="{621CBDE2-D729-412D-8C7E-735C0D662753}" destId="{B6F8911F-81DA-4BD6-A290-D2C27D127C8E}" srcOrd="8" destOrd="0" parTransId="{44AC82C7-D532-4F7A-A598-96EF60991EF8}" sibTransId="{51CB67D2-4263-4EF4-B7CC-A9DED517B15F}"/>
    <dgm:cxn modelId="{9FAB8B83-DC8B-4343-BF0D-B8FFCB4EFABE}" type="presOf" srcId="{6A849D04-81C3-4228-AF83-420407278534}" destId="{C823DC97-4512-4B1A-ACC8-87D94B8FD708}" srcOrd="0" destOrd="0" presId="urn:microsoft.com/office/officeart/2005/8/layout/hProcess9"/>
    <dgm:cxn modelId="{73BFA383-7836-44B7-9B18-2119F668DB95}" type="presOf" srcId="{621CBDE2-D729-412D-8C7E-735C0D662753}" destId="{63012EF4-4000-4098-BD0E-2A8292CE357F}" srcOrd="0" destOrd="0" presId="urn:microsoft.com/office/officeart/2005/8/layout/hProcess9"/>
    <dgm:cxn modelId="{BC1EE68A-E080-4B1A-BD56-49C09EBD149F}" srcId="{621CBDE2-D729-412D-8C7E-735C0D662753}" destId="{20AF3496-7202-45A6-A528-1E4A54B43239}" srcOrd="2" destOrd="0" parTransId="{7D7AA949-421B-407B-A6CB-19A96ABB3245}" sibTransId="{385B8FAB-FF72-403A-A3F0-154117308A07}"/>
    <dgm:cxn modelId="{52575992-1ACF-43C3-8E50-CADDC0FA8079}" type="presOf" srcId="{E9C07BBF-8962-4CA6-8767-9C11BA25EAF3}" destId="{69DD1E1D-6D4D-4F96-B0EC-4A45E080602E}" srcOrd="0" destOrd="0" presId="urn:microsoft.com/office/officeart/2005/8/layout/hProcess9"/>
    <dgm:cxn modelId="{E23F2499-F5A1-4575-8E5C-A29F8551012C}" srcId="{621CBDE2-D729-412D-8C7E-735C0D662753}" destId="{38AC97A8-A1ED-4160-9E29-64B81A221B9A}" srcOrd="6" destOrd="0" parTransId="{12E0CDE9-F416-4439-892D-CEA6F8595DF1}" sibTransId="{7957D04B-B28F-491E-8BE6-4F60D8671CA1}"/>
    <dgm:cxn modelId="{94FB7AA9-9391-427E-B3DA-FF0319C73D41}" srcId="{621CBDE2-D729-412D-8C7E-735C0D662753}" destId="{94269428-089C-4471-9C9B-07A99E36EBC4}" srcOrd="5" destOrd="0" parTransId="{C1F6AC48-F303-411B-B778-D8A4A619634F}" sibTransId="{7DA617D8-4EBF-43F5-B2D5-B9A18555FF3B}"/>
    <dgm:cxn modelId="{9D1FD6AF-9CAE-4563-805F-0E082E92D170}" type="presOf" srcId="{38AC97A8-A1ED-4160-9E29-64B81A221B9A}" destId="{BD543720-9D4D-4845-B116-C6DF5A20D237}" srcOrd="0" destOrd="0" presId="urn:microsoft.com/office/officeart/2005/8/layout/hProcess9"/>
    <dgm:cxn modelId="{789FFDC7-2927-41D0-9289-4F72D5737857}" srcId="{621CBDE2-D729-412D-8C7E-735C0D662753}" destId="{FE0A7AB2-096C-4644-AA54-3FC7181B7D0E}" srcOrd="10" destOrd="0" parTransId="{0D124231-6838-4372-8612-D1A5DB01C04D}" sibTransId="{898C5977-3EB3-4228-A2D8-E7D1AC82C249}"/>
    <dgm:cxn modelId="{57608CCE-13BB-4A77-9CF4-76C01A0C7D02}" type="presOf" srcId="{94269428-089C-4471-9C9B-07A99E36EBC4}" destId="{FAC40828-8F1A-4C1A-90A9-293A59C5CD0E}" srcOrd="0" destOrd="0" presId="urn:microsoft.com/office/officeart/2005/8/layout/hProcess9"/>
    <dgm:cxn modelId="{7F27C5D4-2F6B-4DE6-BDBA-A6357C13E866}" type="presOf" srcId="{73DFDF65-923A-43A4-ACCD-670E57BC5A61}" destId="{7F53A494-9977-40B9-AF94-704F8A4BF425}" srcOrd="0" destOrd="0" presId="urn:microsoft.com/office/officeart/2005/8/layout/hProcess9"/>
    <dgm:cxn modelId="{43B552D6-DC48-4DEA-954A-3DB2CCB799C9}" type="presOf" srcId="{C7B66EDF-B2C2-4722-B216-1981EBA013B6}" destId="{5C6FB0AA-97D2-42B4-BE55-55EB0EE436C1}" srcOrd="0" destOrd="0" presId="urn:microsoft.com/office/officeart/2005/8/layout/hProcess9"/>
    <dgm:cxn modelId="{C81B68DC-369F-4468-9E1A-94EF85FFD990}" srcId="{621CBDE2-D729-412D-8C7E-735C0D662753}" destId="{E9C07BBF-8962-4CA6-8767-9C11BA25EAF3}" srcOrd="9" destOrd="0" parTransId="{FFF39C3C-BC58-496D-9149-146F342B69C0}" sibTransId="{2DEADFB4-AB5A-420B-AD23-B332D2E22DF9}"/>
    <dgm:cxn modelId="{3472A7FD-560D-4DC1-B24A-11AFDFB6D818}" type="presOf" srcId="{CFDA8111-C780-4EFF-A4E2-4E2F46EE3EDB}" destId="{A902266B-A38A-42DE-BCBA-38786FE7B9AE}" srcOrd="0" destOrd="0" presId="urn:microsoft.com/office/officeart/2005/8/layout/hProcess9"/>
    <dgm:cxn modelId="{4BF4D3AA-6CCE-4D5F-845D-855CFBC15BF8}" type="presParOf" srcId="{63012EF4-4000-4098-BD0E-2A8292CE357F}" destId="{AE718536-0B76-40D9-A761-D3CA00991DE6}" srcOrd="0" destOrd="0" presId="urn:microsoft.com/office/officeart/2005/8/layout/hProcess9"/>
    <dgm:cxn modelId="{81851814-0A83-47D6-9374-8BF24F6329D4}" type="presParOf" srcId="{63012EF4-4000-4098-BD0E-2A8292CE357F}" destId="{94A836E9-2DA8-4989-9FCE-7DC7E6AC6F7E}" srcOrd="1" destOrd="0" presId="urn:microsoft.com/office/officeart/2005/8/layout/hProcess9"/>
    <dgm:cxn modelId="{D6B879C9-3B12-476B-B86F-8E8E0385135C}" type="presParOf" srcId="{94A836E9-2DA8-4989-9FCE-7DC7E6AC6F7E}" destId="{7F53A494-9977-40B9-AF94-704F8A4BF425}" srcOrd="0" destOrd="0" presId="urn:microsoft.com/office/officeart/2005/8/layout/hProcess9"/>
    <dgm:cxn modelId="{0709C0BF-9A92-4EF3-9EDB-5B7059B7E12C}" type="presParOf" srcId="{94A836E9-2DA8-4989-9FCE-7DC7E6AC6F7E}" destId="{4DC6E6FD-78C5-4C76-94E1-15249A3C97D0}" srcOrd="1" destOrd="0" presId="urn:microsoft.com/office/officeart/2005/8/layout/hProcess9"/>
    <dgm:cxn modelId="{2FF9B1C1-A767-4E5C-AF53-406302F86151}" type="presParOf" srcId="{94A836E9-2DA8-4989-9FCE-7DC7E6AC6F7E}" destId="{5C6FB0AA-97D2-42B4-BE55-55EB0EE436C1}" srcOrd="2" destOrd="0" presId="urn:microsoft.com/office/officeart/2005/8/layout/hProcess9"/>
    <dgm:cxn modelId="{4644F4CA-1FD1-48DD-989D-ECC39221583B}" type="presParOf" srcId="{94A836E9-2DA8-4989-9FCE-7DC7E6AC6F7E}" destId="{9DF61370-0CBA-42A6-8902-481E5A9A2CB1}" srcOrd="3" destOrd="0" presId="urn:microsoft.com/office/officeart/2005/8/layout/hProcess9"/>
    <dgm:cxn modelId="{FEE48BDC-5CC9-4990-A5A4-98D2E9A079A2}" type="presParOf" srcId="{94A836E9-2DA8-4989-9FCE-7DC7E6AC6F7E}" destId="{CBE73DED-C026-4E8E-8568-6D2677842C86}" srcOrd="4" destOrd="0" presId="urn:microsoft.com/office/officeart/2005/8/layout/hProcess9"/>
    <dgm:cxn modelId="{E8CF3231-DFEA-4B21-9D22-DA2731045E85}" type="presParOf" srcId="{94A836E9-2DA8-4989-9FCE-7DC7E6AC6F7E}" destId="{D3CA00C4-A403-4E9B-9375-E770B4493EBF}" srcOrd="5" destOrd="0" presId="urn:microsoft.com/office/officeart/2005/8/layout/hProcess9"/>
    <dgm:cxn modelId="{E7672B21-8CBE-4337-A974-C3E976E6B1AC}" type="presParOf" srcId="{94A836E9-2DA8-4989-9FCE-7DC7E6AC6F7E}" destId="{A902266B-A38A-42DE-BCBA-38786FE7B9AE}" srcOrd="6" destOrd="0" presId="urn:microsoft.com/office/officeart/2005/8/layout/hProcess9"/>
    <dgm:cxn modelId="{ABB5ED37-051C-4C4C-A03A-F96D13B89EFD}" type="presParOf" srcId="{94A836E9-2DA8-4989-9FCE-7DC7E6AC6F7E}" destId="{96B3FE86-A4CC-4EE5-A240-A4B796E4F758}" srcOrd="7" destOrd="0" presId="urn:microsoft.com/office/officeart/2005/8/layout/hProcess9"/>
    <dgm:cxn modelId="{AE918FAC-C82A-4F98-AD3D-A8F2D4847856}" type="presParOf" srcId="{94A836E9-2DA8-4989-9FCE-7DC7E6AC6F7E}" destId="{C8EA80F8-07BD-4B20-90A8-DF99F99E592E}" srcOrd="8" destOrd="0" presId="urn:microsoft.com/office/officeart/2005/8/layout/hProcess9"/>
    <dgm:cxn modelId="{F4A4DA5E-E3E8-4E28-B541-57DF5187AA34}" type="presParOf" srcId="{94A836E9-2DA8-4989-9FCE-7DC7E6AC6F7E}" destId="{21FCEB1B-8770-4D5F-8535-8578950D8F70}" srcOrd="9" destOrd="0" presId="urn:microsoft.com/office/officeart/2005/8/layout/hProcess9"/>
    <dgm:cxn modelId="{9AE8983A-1431-45D5-95B7-F7638E297E67}" type="presParOf" srcId="{94A836E9-2DA8-4989-9FCE-7DC7E6AC6F7E}" destId="{FAC40828-8F1A-4C1A-90A9-293A59C5CD0E}" srcOrd="10" destOrd="0" presId="urn:microsoft.com/office/officeart/2005/8/layout/hProcess9"/>
    <dgm:cxn modelId="{A63C2B8E-C075-43DD-826A-7DC3E58FD5F6}" type="presParOf" srcId="{94A836E9-2DA8-4989-9FCE-7DC7E6AC6F7E}" destId="{87A6770B-7127-4D6F-A4D7-F100B9C9ABDF}" srcOrd="11" destOrd="0" presId="urn:microsoft.com/office/officeart/2005/8/layout/hProcess9"/>
    <dgm:cxn modelId="{9CE23861-D60F-428B-B182-0C30CCFEE5EA}" type="presParOf" srcId="{94A836E9-2DA8-4989-9FCE-7DC7E6AC6F7E}" destId="{BD543720-9D4D-4845-B116-C6DF5A20D237}" srcOrd="12" destOrd="0" presId="urn:microsoft.com/office/officeart/2005/8/layout/hProcess9"/>
    <dgm:cxn modelId="{8907852F-1E9C-4199-B4E0-1DE946400A20}" type="presParOf" srcId="{94A836E9-2DA8-4989-9FCE-7DC7E6AC6F7E}" destId="{D5EAAA70-2625-4F1F-95FC-879CF1337166}" srcOrd="13" destOrd="0" presId="urn:microsoft.com/office/officeart/2005/8/layout/hProcess9"/>
    <dgm:cxn modelId="{0BCB6F46-9D4F-4144-A1EB-253F5E5E3459}" type="presParOf" srcId="{94A836E9-2DA8-4989-9FCE-7DC7E6AC6F7E}" destId="{C823DC97-4512-4B1A-ACC8-87D94B8FD708}" srcOrd="14" destOrd="0" presId="urn:microsoft.com/office/officeart/2005/8/layout/hProcess9"/>
    <dgm:cxn modelId="{1ADACAD3-8EFF-461A-BF9F-D5063C46ED50}" type="presParOf" srcId="{94A836E9-2DA8-4989-9FCE-7DC7E6AC6F7E}" destId="{5FAAA797-16C7-4F9B-8448-C224777F33A1}" srcOrd="15" destOrd="0" presId="urn:microsoft.com/office/officeart/2005/8/layout/hProcess9"/>
    <dgm:cxn modelId="{16780043-AA81-4425-B313-6EBEFE76BFEB}" type="presParOf" srcId="{94A836E9-2DA8-4989-9FCE-7DC7E6AC6F7E}" destId="{5FF22D47-700C-4593-846F-C2EAC3EDAF01}" srcOrd="16" destOrd="0" presId="urn:microsoft.com/office/officeart/2005/8/layout/hProcess9"/>
    <dgm:cxn modelId="{33428052-49F6-4074-81A4-C0577FF02A83}" type="presParOf" srcId="{94A836E9-2DA8-4989-9FCE-7DC7E6AC6F7E}" destId="{57A08783-0286-4A3C-836C-B9004854F7EF}" srcOrd="17" destOrd="0" presId="urn:microsoft.com/office/officeart/2005/8/layout/hProcess9"/>
    <dgm:cxn modelId="{F429BB34-AA7D-48F6-BB5A-0CDD9F88C6CA}" type="presParOf" srcId="{94A836E9-2DA8-4989-9FCE-7DC7E6AC6F7E}" destId="{69DD1E1D-6D4D-4F96-B0EC-4A45E080602E}" srcOrd="18" destOrd="0" presId="urn:microsoft.com/office/officeart/2005/8/layout/hProcess9"/>
    <dgm:cxn modelId="{982B49BF-9ACB-4986-A410-FDD22EE120D3}" type="presParOf" srcId="{94A836E9-2DA8-4989-9FCE-7DC7E6AC6F7E}" destId="{A67A54DE-D75F-45CD-B59B-36DA19FC243C}" srcOrd="19" destOrd="0" presId="urn:microsoft.com/office/officeart/2005/8/layout/hProcess9"/>
    <dgm:cxn modelId="{DC46EF4A-72AB-4F7C-8D6A-D8E26ABE7194}" type="presParOf" srcId="{94A836E9-2DA8-4989-9FCE-7DC7E6AC6F7E}" destId="{16F0CA76-00C9-4B4C-B938-3B9875C1E981}" srcOrd="2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18536-0B76-40D9-A761-D3CA00991DE6}">
      <dsp:nvSpPr>
        <dsp:cNvPr id="0" name=""/>
        <dsp:cNvSpPr/>
      </dsp:nvSpPr>
      <dsp:spPr>
        <a:xfrm>
          <a:off x="1173809" y="0"/>
          <a:ext cx="6651588" cy="4752528"/>
        </a:xfrm>
        <a:prstGeom prst="rightArrow">
          <a:avLst/>
        </a:prstGeom>
        <a:solidFill>
          <a:schemeClr val="bg1">
            <a:alpha val="0"/>
          </a:schemeClr>
        </a:solidFill>
        <a:ln>
          <a:noFill/>
        </a:ln>
        <a:effectLst/>
      </dsp:spPr>
      <dsp:style>
        <a:lnRef idx="0">
          <a:scrgbClr r="0" g="0" b="0"/>
        </a:lnRef>
        <a:fillRef idx="1">
          <a:scrgbClr r="0" g="0" b="0"/>
        </a:fillRef>
        <a:effectRef idx="0">
          <a:scrgbClr r="0" g="0" b="0"/>
        </a:effectRef>
        <a:fontRef idx="minor"/>
      </dsp:style>
    </dsp:sp>
    <dsp:sp modelId="{7F53A494-9977-40B9-AF94-704F8A4BF425}">
      <dsp:nvSpPr>
        <dsp:cNvPr id="0" name=""/>
        <dsp:cNvSpPr/>
      </dsp:nvSpPr>
      <dsp:spPr>
        <a:xfrm>
          <a:off x="6877" y="1876773"/>
          <a:ext cx="616708" cy="998981"/>
        </a:xfrm>
        <a:prstGeom prst="roundRect">
          <a:avLst/>
        </a:prstGeom>
        <a:solidFill>
          <a:srgbClr val="87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accent6">
                  <a:lumMod val="60000"/>
                  <a:lumOff val="40000"/>
                </a:schemeClr>
              </a:solidFill>
            </a:rPr>
            <a:t>Huhti- elo</a:t>
          </a:r>
          <a:r>
            <a:rPr lang="fi-FI" sz="1200" b="1" kern="1200" dirty="0"/>
            <a:t> 2025</a:t>
          </a:r>
        </a:p>
      </dsp:txBody>
      <dsp:txXfrm>
        <a:off x="36982" y="1906878"/>
        <a:ext cx="556498" cy="938771"/>
      </dsp:txXfrm>
    </dsp:sp>
    <dsp:sp modelId="{5C6FB0AA-97D2-42B4-BE55-55EB0EE436C1}">
      <dsp:nvSpPr>
        <dsp:cNvPr id="0" name=""/>
        <dsp:cNvSpPr/>
      </dsp:nvSpPr>
      <dsp:spPr>
        <a:xfrm>
          <a:off x="726371" y="1876773"/>
          <a:ext cx="616708" cy="998981"/>
        </a:xfrm>
        <a:prstGeom prst="roundRect">
          <a:avLst/>
        </a:prstGeom>
        <a:solidFill>
          <a:srgbClr val="87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accent6">
                  <a:lumMod val="60000"/>
                  <a:lumOff val="40000"/>
                </a:schemeClr>
              </a:solidFill>
            </a:rPr>
            <a:t>Syys</a:t>
          </a:r>
          <a:r>
            <a:rPr lang="fi-FI" sz="1200" b="1" kern="1200" dirty="0"/>
            <a:t> 2025</a:t>
          </a:r>
        </a:p>
      </dsp:txBody>
      <dsp:txXfrm>
        <a:off x="756476" y="1906878"/>
        <a:ext cx="556498" cy="938771"/>
      </dsp:txXfrm>
    </dsp:sp>
    <dsp:sp modelId="{CBE73DED-C026-4E8E-8568-6D2677842C86}">
      <dsp:nvSpPr>
        <dsp:cNvPr id="0" name=""/>
        <dsp:cNvSpPr/>
      </dsp:nvSpPr>
      <dsp:spPr>
        <a:xfrm>
          <a:off x="1465405" y="1876773"/>
          <a:ext cx="616708" cy="998981"/>
        </a:xfrm>
        <a:prstGeom prst="roundRect">
          <a:avLst/>
        </a:prstGeom>
        <a:solidFill>
          <a:srgbClr val="87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accent6">
                  <a:lumMod val="60000"/>
                  <a:lumOff val="40000"/>
                </a:schemeClr>
              </a:solidFill>
            </a:rPr>
            <a:t>Loka</a:t>
          </a:r>
          <a:r>
            <a:rPr lang="fi-FI" sz="1200" b="1" kern="1200" dirty="0"/>
            <a:t> 2025</a:t>
          </a:r>
        </a:p>
      </dsp:txBody>
      <dsp:txXfrm>
        <a:off x="1495510" y="1906878"/>
        <a:ext cx="556498" cy="938771"/>
      </dsp:txXfrm>
    </dsp:sp>
    <dsp:sp modelId="{A902266B-A38A-42DE-BCBA-38786FE7B9AE}">
      <dsp:nvSpPr>
        <dsp:cNvPr id="0" name=""/>
        <dsp:cNvSpPr/>
      </dsp:nvSpPr>
      <dsp:spPr>
        <a:xfrm>
          <a:off x="2165357" y="1876773"/>
          <a:ext cx="616708" cy="998981"/>
        </a:xfrm>
        <a:prstGeom prst="roundRect">
          <a:avLst/>
        </a:prstGeom>
        <a:solidFill>
          <a:srgbClr val="87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accent6">
                  <a:lumMod val="60000"/>
                  <a:lumOff val="40000"/>
                </a:schemeClr>
              </a:solidFill>
            </a:rPr>
            <a:t>Marras</a:t>
          </a:r>
          <a:r>
            <a:rPr lang="fi-FI" sz="1200" b="1" kern="1200" dirty="0"/>
            <a:t> 2025</a:t>
          </a:r>
        </a:p>
      </dsp:txBody>
      <dsp:txXfrm>
        <a:off x="2195462" y="1906878"/>
        <a:ext cx="556498" cy="938771"/>
      </dsp:txXfrm>
    </dsp:sp>
    <dsp:sp modelId="{C8EA80F8-07BD-4B20-90A8-DF99F99E592E}">
      <dsp:nvSpPr>
        <dsp:cNvPr id="0" name=""/>
        <dsp:cNvSpPr/>
      </dsp:nvSpPr>
      <dsp:spPr>
        <a:xfrm>
          <a:off x="2884851" y="1876773"/>
          <a:ext cx="616708" cy="998981"/>
        </a:xfrm>
        <a:prstGeom prst="roundRect">
          <a:avLst/>
        </a:prstGeom>
        <a:solidFill>
          <a:srgbClr val="87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accent6">
                  <a:lumMod val="60000"/>
                  <a:lumOff val="40000"/>
                </a:schemeClr>
              </a:solidFill>
            </a:rPr>
            <a:t>Joulu</a:t>
          </a:r>
          <a:r>
            <a:rPr lang="fi-FI" sz="1200" b="1" kern="1200" dirty="0"/>
            <a:t> 2025</a:t>
          </a:r>
        </a:p>
      </dsp:txBody>
      <dsp:txXfrm>
        <a:off x="2914956" y="1906878"/>
        <a:ext cx="556498" cy="938771"/>
      </dsp:txXfrm>
    </dsp:sp>
    <dsp:sp modelId="{FAC40828-8F1A-4C1A-90A9-293A59C5CD0E}">
      <dsp:nvSpPr>
        <dsp:cNvPr id="0" name=""/>
        <dsp:cNvSpPr/>
      </dsp:nvSpPr>
      <dsp:spPr>
        <a:xfrm>
          <a:off x="3604344" y="1876773"/>
          <a:ext cx="616708" cy="998981"/>
        </a:xfrm>
        <a:prstGeom prst="roundRect">
          <a:avLst/>
        </a:prstGeom>
        <a:solidFill>
          <a:srgbClr val="87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accent6">
                  <a:lumMod val="60000"/>
                  <a:lumOff val="40000"/>
                </a:schemeClr>
              </a:solidFill>
            </a:rPr>
            <a:t>Tammi</a:t>
          </a:r>
          <a:r>
            <a:rPr lang="fi-FI" sz="1200" b="1" kern="1200" dirty="0"/>
            <a:t> 2026</a:t>
          </a:r>
        </a:p>
      </dsp:txBody>
      <dsp:txXfrm>
        <a:off x="3634449" y="1906878"/>
        <a:ext cx="556498" cy="938771"/>
      </dsp:txXfrm>
    </dsp:sp>
    <dsp:sp modelId="{BD543720-9D4D-4845-B116-C6DF5A20D237}">
      <dsp:nvSpPr>
        <dsp:cNvPr id="0" name=""/>
        <dsp:cNvSpPr/>
      </dsp:nvSpPr>
      <dsp:spPr>
        <a:xfrm>
          <a:off x="4323838" y="1876773"/>
          <a:ext cx="616708" cy="998981"/>
        </a:xfrm>
        <a:prstGeom prst="roundRect">
          <a:avLst/>
        </a:prstGeom>
        <a:solidFill>
          <a:srgbClr val="87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accent6">
                  <a:lumMod val="60000"/>
                  <a:lumOff val="40000"/>
                </a:schemeClr>
              </a:solidFill>
            </a:rPr>
            <a:t>Helmi</a:t>
          </a:r>
          <a:r>
            <a:rPr lang="fi-FI" sz="1200" b="1" kern="1200" dirty="0"/>
            <a:t> 2026</a:t>
          </a:r>
        </a:p>
      </dsp:txBody>
      <dsp:txXfrm>
        <a:off x="4353943" y="1906878"/>
        <a:ext cx="556498" cy="938771"/>
      </dsp:txXfrm>
    </dsp:sp>
    <dsp:sp modelId="{C823DC97-4512-4B1A-ACC8-87D94B8FD708}">
      <dsp:nvSpPr>
        <dsp:cNvPr id="0" name=""/>
        <dsp:cNvSpPr/>
      </dsp:nvSpPr>
      <dsp:spPr>
        <a:xfrm>
          <a:off x="5043331" y="1876773"/>
          <a:ext cx="616708" cy="998981"/>
        </a:xfrm>
        <a:prstGeom prst="roundRect">
          <a:avLst/>
        </a:prstGeom>
        <a:solidFill>
          <a:srgbClr val="87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err="1">
              <a:solidFill>
                <a:schemeClr val="accent6">
                  <a:lumMod val="60000"/>
                  <a:lumOff val="40000"/>
                </a:schemeClr>
              </a:solidFill>
            </a:rPr>
            <a:t>Maalis</a:t>
          </a:r>
          <a:r>
            <a:rPr lang="fi-FI" sz="1200" b="1" kern="1200" dirty="0"/>
            <a:t> 2026</a:t>
          </a:r>
        </a:p>
      </dsp:txBody>
      <dsp:txXfrm>
        <a:off x="5073436" y="1906878"/>
        <a:ext cx="556498" cy="938771"/>
      </dsp:txXfrm>
    </dsp:sp>
    <dsp:sp modelId="{5FF22D47-700C-4593-846F-C2EAC3EDAF01}">
      <dsp:nvSpPr>
        <dsp:cNvPr id="0" name=""/>
        <dsp:cNvSpPr/>
      </dsp:nvSpPr>
      <dsp:spPr>
        <a:xfrm>
          <a:off x="5762824" y="1876773"/>
          <a:ext cx="616708" cy="998981"/>
        </a:xfrm>
        <a:prstGeom prst="roundRect">
          <a:avLst/>
        </a:prstGeom>
        <a:solidFill>
          <a:srgbClr val="87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err="1">
              <a:solidFill>
                <a:schemeClr val="accent6">
                  <a:lumMod val="60000"/>
                  <a:lumOff val="40000"/>
                </a:schemeClr>
              </a:solidFill>
            </a:rPr>
            <a:t>Huhti</a:t>
          </a:r>
          <a:r>
            <a:rPr lang="fi-FI" sz="1200" b="1" kern="1200" dirty="0"/>
            <a:t> 2026</a:t>
          </a:r>
        </a:p>
      </dsp:txBody>
      <dsp:txXfrm>
        <a:off x="5792929" y="1906878"/>
        <a:ext cx="556498" cy="938771"/>
      </dsp:txXfrm>
    </dsp:sp>
    <dsp:sp modelId="{69DD1E1D-6D4D-4F96-B0EC-4A45E080602E}">
      <dsp:nvSpPr>
        <dsp:cNvPr id="0" name=""/>
        <dsp:cNvSpPr/>
      </dsp:nvSpPr>
      <dsp:spPr>
        <a:xfrm>
          <a:off x="6482318" y="1876773"/>
          <a:ext cx="616708" cy="998981"/>
        </a:xfrm>
        <a:prstGeom prst="roundRect">
          <a:avLst/>
        </a:prstGeom>
        <a:solidFill>
          <a:srgbClr val="87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accent6">
                  <a:lumMod val="60000"/>
                  <a:lumOff val="40000"/>
                </a:schemeClr>
              </a:solidFill>
            </a:rPr>
            <a:t>Touko</a:t>
          </a:r>
          <a:r>
            <a:rPr lang="fi-FI" sz="1200" b="1" kern="1200" dirty="0"/>
            <a:t> 2026</a:t>
          </a:r>
        </a:p>
      </dsp:txBody>
      <dsp:txXfrm>
        <a:off x="6512423" y="1906878"/>
        <a:ext cx="556498" cy="938771"/>
      </dsp:txXfrm>
    </dsp:sp>
    <dsp:sp modelId="{16F0CA76-00C9-4B4C-B938-3B9875C1E981}">
      <dsp:nvSpPr>
        <dsp:cNvPr id="0" name=""/>
        <dsp:cNvSpPr/>
      </dsp:nvSpPr>
      <dsp:spPr>
        <a:xfrm>
          <a:off x="7201811" y="1876773"/>
          <a:ext cx="616708" cy="998981"/>
        </a:xfrm>
        <a:prstGeom prst="roundRect">
          <a:avLst/>
        </a:prstGeom>
        <a:solidFill>
          <a:srgbClr val="87BE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accent6">
                  <a:lumMod val="60000"/>
                  <a:lumOff val="40000"/>
                </a:schemeClr>
              </a:solidFill>
            </a:rPr>
            <a:t>Kesä- heinä </a:t>
          </a:r>
          <a:r>
            <a:rPr lang="fi-FI" sz="1200" b="1" kern="1200" dirty="0"/>
            <a:t>2026</a:t>
          </a:r>
        </a:p>
      </dsp:txBody>
      <dsp:txXfrm>
        <a:off x="7231916" y="1906878"/>
        <a:ext cx="556498" cy="9387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fi-FI"/>
          </a:p>
        </p:txBody>
      </p:sp>
      <p:sp>
        <p:nvSpPr>
          <p:cNvPr id="3" name="Päivämäärän paikkamerkki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2976BFBF-930C-40A2-AB1F-B4A7AAC378BB}" type="datetimeFigureOut">
              <a:rPr lang="fi-FI" smtClean="0"/>
              <a:t>28.4.2025</a:t>
            </a:fld>
            <a:endParaRPr lang="fi-FI"/>
          </a:p>
        </p:txBody>
      </p:sp>
      <p:sp>
        <p:nvSpPr>
          <p:cNvPr id="4" name="Dian kuvan paikkamerkki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fi-FI"/>
          </a:p>
        </p:txBody>
      </p:sp>
      <p:sp>
        <p:nvSpPr>
          <p:cNvPr id="5" name="Huomautusten paikkamerkki 4"/>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fi-FI"/>
          </a:p>
        </p:txBody>
      </p:sp>
      <p:sp>
        <p:nvSpPr>
          <p:cNvPr id="7" name="Dian numeron paikkamerkki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EF669A19-95BD-4DD4-8B2B-926B2DD4B45B}" type="slidenum">
              <a:rPr lang="fi-FI" smtClean="0"/>
              <a:t>‹#›</a:t>
            </a:fld>
            <a:endParaRPr lang="fi-FI"/>
          </a:p>
        </p:txBody>
      </p:sp>
    </p:spTree>
    <p:extLst>
      <p:ext uri="{BB962C8B-B14F-4D97-AF65-F5344CB8AC3E}">
        <p14:creationId xmlns:p14="http://schemas.microsoft.com/office/powerpoint/2010/main" val="3835264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facebook.com/OppiaIkaKaikkiHanke" TargetMode="External"/><Relationship Id="rId2" Type="http://schemas.openxmlformats.org/officeDocument/2006/relationships/hyperlink" Target="http://osake.eeventti.fi/" TargetMode="External"/><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facebook.com/OppiaIkaKaikkiHanke" TargetMode="External"/><Relationship Id="rId2" Type="http://schemas.openxmlformats.org/officeDocument/2006/relationships/hyperlink" Target="http://osake.eeventti.fi/" TargetMode="External"/><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080000" y="936000"/>
            <a:ext cx="6984000" cy="1143000"/>
          </a:xfrm>
        </p:spPr>
        <p:txBody>
          <a:bodyPr/>
          <a:lstStyle>
            <a:lvl1pPr>
              <a:lnSpc>
                <a:spcPts val="3800"/>
              </a:lnSpc>
              <a:defRPr/>
            </a:lvl1pPr>
          </a:lstStyle>
          <a:p>
            <a:r>
              <a:rPr lang="fi-FI" dirty="0"/>
              <a:t>Alaotsikko</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p:cNvSpPr>
            <a:spLocks noGrp="1"/>
          </p:cNvSpPr>
          <p:nvPr>
            <p:ph type="sldNum" sz="quarter" idx="12"/>
          </p:nvPr>
        </p:nvSpPr>
        <p:spPr/>
        <p:txBody>
          <a:bodyPr/>
          <a:lstStyle/>
          <a:p>
            <a:fld id="{46A0AF2C-98B1-4CDE-B97A-597A8A15B989}" type="slidenum">
              <a:rPr lang="fi-FI" smtClean="0"/>
              <a:t>‹#›</a:t>
            </a:fld>
            <a:endParaRPr lang="fi-FI" dirty="0"/>
          </a:p>
        </p:txBody>
      </p:sp>
    </p:spTree>
    <p:extLst>
      <p:ext uri="{BB962C8B-B14F-4D97-AF65-F5344CB8AC3E}">
        <p14:creationId xmlns:p14="http://schemas.microsoft.com/office/powerpoint/2010/main" val="251248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Alaotsikko</a:t>
            </a:r>
          </a:p>
        </p:txBody>
      </p:sp>
      <p:sp>
        <p:nvSpPr>
          <p:cNvPr id="3" name="Sisällön paikkamerkki 2"/>
          <p:cNvSpPr>
            <a:spLocks noGrp="1"/>
          </p:cNvSpPr>
          <p:nvPr>
            <p:ph sz="half" idx="1"/>
          </p:nvPr>
        </p:nvSpPr>
        <p:spPr>
          <a:xfrm>
            <a:off x="1080000" y="2304000"/>
            <a:ext cx="3312000" cy="3600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752000" y="2304000"/>
            <a:ext cx="3312000" cy="3600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ian numeron paikkamerkki 6"/>
          <p:cNvSpPr>
            <a:spLocks noGrp="1"/>
          </p:cNvSpPr>
          <p:nvPr>
            <p:ph type="sldNum" sz="quarter" idx="12"/>
          </p:nvPr>
        </p:nvSpPr>
        <p:spPr/>
        <p:txBody>
          <a:bodyPr/>
          <a:lstStyle/>
          <a:p>
            <a:fld id="{46A0AF2C-98B1-4CDE-B97A-597A8A15B989}" type="slidenum">
              <a:rPr lang="fi-FI" smtClean="0"/>
              <a:t>‹#›</a:t>
            </a:fld>
            <a:endParaRPr lang="fi-FI"/>
          </a:p>
        </p:txBody>
      </p:sp>
    </p:spTree>
    <p:extLst>
      <p:ext uri="{BB962C8B-B14F-4D97-AF65-F5344CB8AC3E}">
        <p14:creationId xmlns:p14="http://schemas.microsoft.com/office/powerpoint/2010/main" val="95128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fld id="{46A0AF2C-98B1-4CDE-B97A-597A8A15B989}" type="slidenum">
              <a:rPr lang="fi-FI" smtClean="0"/>
              <a:t>‹#›</a:t>
            </a:fld>
            <a:endParaRPr lang="fi-FI" dirty="0"/>
          </a:p>
        </p:txBody>
      </p:sp>
    </p:spTree>
    <p:extLst>
      <p:ext uri="{BB962C8B-B14F-4D97-AF65-F5344CB8AC3E}">
        <p14:creationId xmlns:p14="http://schemas.microsoft.com/office/powerpoint/2010/main" val="249752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Alaotsikko</a:t>
            </a:r>
          </a:p>
        </p:txBody>
      </p:sp>
      <p:sp>
        <p:nvSpPr>
          <p:cNvPr id="3" name="Sisällön paikkamerkki 2"/>
          <p:cNvSpPr>
            <a:spLocks noGrp="1"/>
          </p:cNvSpPr>
          <p:nvPr>
            <p:ph sz="half" idx="1"/>
          </p:nvPr>
        </p:nvSpPr>
        <p:spPr>
          <a:xfrm>
            <a:off x="1080000" y="2304000"/>
            <a:ext cx="3312000" cy="3600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752000" y="2304000"/>
            <a:ext cx="3312000" cy="3600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ian numeron paikkamerkki 6"/>
          <p:cNvSpPr>
            <a:spLocks noGrp="1"/>
          </p:cNvSpPr>
          <p:nvPr>
            <p:ph type="sldNum" sz="quarter" idx="12"/>
          </p:nvPr>
        </p:nvSpPr>
        <p:spPr/>
        <p:txBody>
          <a:bodyPr/>
          <a:lstStyle/>
          <a:p>
            <a:fld id="{46A0AF2C-98B1-4CDE-B97A-597A8A15B989}" type="slidenum">
              <a:rPr lang="fi-FI" smtClean="0"/>
              <a:t>‹#›</a:t>
            </a:fld>
            <a:endParaRPr lang="fi-FI"/>
          </a:p>
        </p:txBody>
      </p:sp>
    </p:spTree>
    <p:extLst>
      <p:ext uri="{BB962C8B-B14F-4D97-AF65-F5344CB8AC3E}">
        <p14:creationId xmlns:p14="http://schemas.microsoft.com/office/powerpoint/2010/main" val="360087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fld id="{46A0AF2C-98B1-4CDE-B97A-597A8A15B989}" type="slidenum">
              <a:rPr lang="fi-FI" smtClean="0"/>
              <a:t>‹#›</a:t>
            </a:fld>
            <a:endParaRPr lang="fi-FI" dirty="0"/>
          </a:p>
        </p:txBody>
      </p:sp>
    </p:spTree>
    <p:extLst>
      <p:ext uri="{BB962C8B-B14F-4D97-AF65-F5344CB8AC3E}">
        <p14:creationId xmlns:p14="http://schemas.microsoft.com/office/powerpoint/2010/main" val="73149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080000" y="1656002"/>
            <a:ext cx="6984000" cy="1470025"/>
          </a:xfrm>
        </p:spPr>
        <p:txBody>
          <a:bodyPr anchor="t"/>
          <a:lstStyle>
            <a:lvl1pPr>
              <a:lnSpc>
                <a:spcPct val="100000"/>
              </a:lnSpc>
              <a:defRPr sz="3450"/>
            </a:lvl1pPr>
          </a:lstStyle>
          <a:p>
            <a:r>
              <a:rPr lang="fi-FI"/>
              <a:t>Otsikko tähän</a:t>
            </a:r>
          </a:p>
        </p:txBody>
      </p:sp>
      <p:sp>
        <p:nvSpPr>
          <p:cNvPr id="4" name="Tekstiruutu 3">
            <a:hlinkClick r:id="rId2"/>
          </p:cNvPr>
          <p:cNvSpPr txBox="1"/>
          <p:nvPr userDrawn="1"/>
        </p:nvSpPr>
        <p:spPr>
          <a:xfrm>
            <a:off x="1187625" y="3168002"/>
            <a:ext cx="3744416" cy="323165"/>
          </a:xfrm>
          <a:prstGeom prst="rect">
            <a:avLst/>
          </a:prstGeom>
          <a:noFill/>
        </p:spPr>
        <p:txBody>
          <a:bodyPr wrap="square" lIns="0" tIns="0" rIns="0" b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2100">
                <a:solidFill>
                  <a:srgbClr val="87BE3C"/>
                </a:solidFill>
              </a:rPr>
              <a:t>http://osake.eeventti.fi</a:t>
            </a:r>
          </a:p>
        </p:txBody>
      </p:sp>
      <p:pic>
        <p:nvPicPr>
          <p:cNvPr id="8" name="Kuva 7">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0000" y="5877274"/>
            <a:ext cx="1008000" cy="259395"/>
          </a:xfrm>
          <a:prstGeom prst="rect">
            <a:avLst/>
          </a:prstGeom>
        </p:spPr>
      </p:pic>
      <p:sp>
        <p:nvSpPr>
          <p:cNvPr id="6" name="Dian numeron paikkamerkki 5"/>
          <p:cNvSpPr>
            <a:spLocks noGrp="1"/>
          </p:cNvSpPr>
          <p:nvPr>
            <p:ph type="sldNum" sz="quarter" idx="12"/>
          </p:nvPr>
        </p:nvSpPr>
        <p:spPr/>
        <p:txBody>
          <a:bodyPr/>
          <a:lstStyle/>
          <a:p>
            <a:fld id="{46A0AF2C-98B1-4CDE-B97A-597A8A15B989}" type="slidenum">
              <a:rPr lang="fi-FI" smtClean="0"/>
              <a:t>‹#›</a:t>
            </a:fld>
            <a:endParaRPr lang="fi-FI"/>
          </a:p>
        </p:txBody>
      </p:sp>
    </p:spTree>
    <p:extLst>
      <p:ext uri="{BB962C8B-B14F-4D97-AF65-F5344CB8AC3E}">
        <p14:creationId xmlns:p14="http://schemas.microsoft.com/office/powerpoint/2010/main" val="237783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080000" y="936000"/>
            <a:ext cx="6984000" cy="550792"/>
          </a:xfrm>
        </p:spPr>
        <p:txBody>
          <a:bodyPr>
            <a:noAutofit/>
          </a:bodyPr>
          <a:lstStyle>
            <a:lvl1pPr>
              <a:lnSpc>
                <a:spcPts val="2325"/>
              </a:lnSpc>
              <a:defRPr/>
            </a:lvl1pPr>
          </a:lstStyle>
          <a:p>
            <a:r>
              <a:rPr lang="fi-FI"/>
              <a:t>Alaotsikko</a:t>
            </a:r>
          </a:p>
        </p:txBody>
      </p:sp>
      <p:sp>
        <p:nvSpPr>
          <p:cNvPr id="3" name="Sisällön paikkamerkki 2"/>
          <p:cNvSpPr>
            <a:spLocks noGrp="1"/>
          </p:cNvSpPr>
          <p:nvPr>
            <p:ph idx="1"/>
          </p:nvPr>
        </p:nvSpPr>
        <p:spPr/>
        <p:txBody>
          <a:bodyPr>
            <a:noAutofit/>
          </a:bodyPr>
          <a:lstStyle>
            <a:lvl1pPr>
              <a:defRPr sz="1275"/>
            </a:lvl1pPr>
            <a:lvl2pPr>
              <a:defRPr sz="1275"/>
            </a:lvl2pPr>
            <a:lvl3pPr>
              <a:defRPr sz="1275"/>
            </a:lvl3pPr>
            <a:lvl4pPr>
              <a:defRPr sz="1275"/>
            </a:lvl4pPr>
            <a:lvl5pPr>
              <a:defRPr sz="1275"/>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p:cNvSpPr>
            <a:spLocks noGrp="1"/>
          </p:cNvSpPr>
          <p:nvPr>
            <p:ph type="sldNum" sz="quarter" idx="12"/>
          </p:nvPr>
        </p:nvSpPr>
        <p:spPr/>
        <p:txBody>
          <a:bodyPr/>
          <a:lstStyle/>
          <a:p>
            <a:fld id="{46A0AF2C-98B1-4CDE-B97A-597A8A15B989}" type="slidenum">
              <a:rPr lang="fi-FI" smtClean="0"/>
              <a:t>‹#›</a:t>
            </a:fld>
            <a:endParaRPr lang="fi-FI"/>
          </a:p>
        </p:txBody>
      </p:sp>
    </p:spTree>
    <p:extLst>
      <p:ext uri="{BB962C8B-B14F-4D97-AF65-F5344CB8AC3E}">
        <p14:creationId xmlns:p14="http://schemas.microsoft.com/office/powerpoint/2010/main" val="310504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a:t>Alaotsikko</a:t>
            </a:r>
          </a:p>
        </p:txBody>
      </p:sp>
      <p:sp>
        <p:nvSpPr>
          <p:cNvPr id="3" name="Sisällön paikkamerkki 2"/>
          <p:cNvSpPr>
            <a:spLocks noGrp="1"/>
          </p:cNvSpPr>
          <p:nvPr>
            <p:ph sz="half" idx="1"/>
          </p:nvPr>
        </p:nvSpPr>
        <p:spPr>
          <a:xfrm>
            <a:off x="1080000" y="2304000"/>
            <a:ext cx="3312000" cy="36000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752000" y="2304000"/>
            <a:ext cx="3312000" cy="360000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ian numeron paikkamerkki 6"/>
          <p:cNvSpPr>
            <a:spLocks noGrp="1"/>
          </p:cNvSpPr>
          <p:nvPr>
            <p:ph type="sldNum" sz="quarter" idx="12"/>
          </p:nvPr>
        </p:nvSpPr>
        <p:spPr/>
        <p:txBody>
          <a:bodyPr/>
          <a:lstStyle/>
          <a:p>
            <a:fld id="{46A0AF2C-98B1-4CDE-B97A-597A8A15B989}" type="slidenum">
              <a:rPr lang="fi-FI" smtClean="0"/>
              <a:t>‹#›</a:t>
            </a:fld>
            <a:endParaRPr lang="fi-FI"/>
          </a:p>
        </p:txBody>
      </p:sp>
    </p:spTree>
    <p:extLst>
      <p:ext uri="{BB962C8B-B14F-4D97-AF65-F5344CB8AC3E}">
        <p14:creationId xmlns:p14="http://schemas.microsoft.com/office/powerpoint/2010/main" val="205538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fld id="{46A0AF2C-98B1-4CDE-B97A-597A8A15B989}" type="slidenum">
              <a:rPr lang="fi-FI" smtClean="0"/>
              <a:t>‹#›</a:t>
            </a:fld>
            <a:endParaRPr lang="fi-FI"/>
          </a:p>
        </p:txBody>
      </p:sp>
    </p:spTree>
    <p:extLst>
      <p:ext uri="{BB962C8B-B14F-4D97-AF65-F5344CB8AC3E}">
        <p14:creationId xmlns:p14="http://schemas.microsoft.com/office/powerpoint/2010/main" val="203725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080000" y="1656000"/>
            <a:ext cx="6984000" cy="1470025"/>
          </a:xfrm>
        </p:spPr>
        <p:txBody>
          <a:bodyPr anchor="t"/>
          <a:lstStyle>
            <a:lvl1pPr>
              <a:lnSpc>
                <a:spcPct val="100000"/>
              </a:lnSpc>
              <a:defRPr sz="4600"/>
            </a:lvl1pPr>
          </a:lstStyle>
          <a:p>
            <a:r>
              <a:rPr lang="fi-FI" dirty="0"/>
              <a:t>Otsikko tähän</a:t>
            </a:r>
          </a:p>
        </p:txBody>
      </p:sp>
      <p:sp>
        <p:nvSpPr>
          <p:cNvPr id="4" name="Tekstiruutu 3">
            <a:hlinkClick r:id="rId2"/>
          </p:cNvPr>
          <p:cNvSpPr txBox="1"/>
          <p:nvPr userDrawn="1"/>
        </p:nvSpPr>
        <p:spPr>
          <a:xfrm>
            <a:off x="1187624" y="3168000"/>
            <a:ext cx="3744416" cy="430887"/>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2800" dirty="0">
                <a:solidFill>
                  <a:srgbClr val="87BE3C"/>
                </a:solidFill>
              </a:rPr>
              <a:t>http://osake.eeventti.fi</a:t>
            </a:r>
          </a:p>
        </p:txBody>
      </p:sp>
      <p:pic>
        <p:nvPicPr>
          <p:cNvPr id="8" name="Kuva 7">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0000" y="5877272"/>
            <a:ext cx="1008000" cy="259395"/>
          </a:xfrm>
          <a:prstGeom prst="rect">
            <a:avLst/>
          </a:prstGeom>
        </p:spPr>
      </p:pic>
      <p:sp>
        <p:nvSpPr>
          <p:cNvPr id="6" name="Dian numeron paikkamerkki 5"/>
          <p:cNvSpPr>
            <a:spLocks noGrp="1"/>
          </p:cNvSpPr>
          <p:nvPr>
            <p:ph type="sldNum" sz="quarter" idx="12"/>
          </p:nvPr>
        </p:nvSpPr>
        <p:spPr/>
        <p:txBody>
          <a:bodyPr/>
          <a:lstStyle/>
          <a:p>
            <a:fld id="{46A0AF2C-98B1-4CDE-B97A-597A8A15B989}" type="slidenum">
              <a:rPr lang="fi-FI" smtClean="0"/>
              <a:t>‹#›</a:t>
            </a:fld>
            <a:endParaRPr lang="fi-FI" dirty="0"/>
          </a:p>
        </p:txBody>
      </p:sp>
    </p:spTree>
    <p:extLst>
      <p:ext uri="{BB962C8B-B14F-4D97-AF65-F5344CB8AC3E}">
        <p14:creationId xmlns:p14="http://schemas.microsoft.com/office/powerpoint/2010/main" val="4185621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080000" y="936000"/>
            <a:ext cx="6984000" cy="550792"/>
          </a:xfrm>
        </p:spPr>
        <p:txBody>
          <a:bodyPr>
            <a:noAutofit/>
          </a:bodyPr>
          <a:lstStyle>
            <a:lvl1pPr>
              <a:lnSpc>
                <a:spcPts val="3100"/>
              </a:lnSpc>
              <a:defRPr/>
            </a:lvl1pPr>
          </a:lstStyle>
          <a:p>
            <a:r>
              <a:rPr lang="fi-FI" dirty="0"/>
              <a:t>Alaotsikko</a:t>
            </a:r>
          </a:p>
        </p:txBody>
      </p:sp>
      <p:sp>
        <p:nvSpPr>
          <p:cNvPr id="3" name="Sisällön paikkamerkki 2"/>
          <p:cNvSpPr>
            <a:spLocks noGrp="1"/>
          </p:cNvSpPr>
          <p:nvPr>
            <p:ph idx="1"/>
          </p:nvPr>
        </p:nvSpPr>
        <p:spPr/>
        <p:txBody>
          <a:bodyPr>
            <a:noAutofit/>
          </a:bodyPr>
          <a:lstStyle>
            <a:lvl1pPr>
              <a:defRPr sz="1700"/>
            </a:lvl1pPr>
            <a:lvl2pPr>
              <a:defRPr sz="1700"/>
            </a:lvl2pPr>
            <a:lvl3pPr>
              <a:defRPr sz="1700"/>
            </a:lvl3pPr>
            <a:lvl4pPr>
              <a:defRPr sz="1700"/>
            </a:lvl4pPr>
            <a:lvl5pPr>
              <a:defRPr sz="17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p:cNvSpPr>
            <a:spLocks noGrp="1"/>
          </p:cNvSpPr>
          <p:nvPr>
            <p:ph type="sldNum" sz="quarter" idx="12"/>
          </p:nvPr>
        </p:nvSpPr>
        <p:spPr/>
        <p:txBody>
          <a:bodyPr/>
          <a:lstStyle/>
          <a:p>
            <a:fld id="{46A0AF2C-98B1-4CDE-B97A-597A8A15B989}" type="slidenum">
              <a:rPr lang="fi-FI" smtClean="0"/>
              <a:t>‹#›</a:t>
            </a:fld>
            <a:endParaRPr lang="fi-FI" dirty="0"/>
          </a:p>
        </p:txBody>
      </p:sp>
    </p:spTree>
    <p:extLst>
      <p:ext uri="{BB962C8B-B14F-4D97-AF65-F5344CB8AC3E}">
        <p14:creationId xmlns:p14="http://schemas.microsoft.com/office/powerpoint/2010/main" val="1684122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osake.eeventti.fi/" TargetMode="Externa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hyperlink" Target="http://osake.eeventti.fi/" TargetMode="Externa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hyperlink" Target="http://osake.eeventti.fi/" TargetMode="Externa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Kuva 7">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242400"/>
            <a:ext cx="9144000" cy="616518"/>
          </a:xfrm>
          <a:prstGeom prst="rect">
            <a:avLst/>
          </a:prstGeom>
        </p:spPr>
      </p:pic>
      <p:sp>
        <p:nvSpPr>
          <p:cNvPr id="9" name="Suorakulmio 8"/>
          <p:cNvSpPr/>
          <p:nvPr userDrawn="1"/>
        </p:nvSpPr>
        <p:spPr>
          <a:xfrm>
            <a:off x="1253" y="0"/>
            <a:ext cx="9144000" cy="216000"/>
          </a:xfrm>
          <a:prstGeom prst="rect">
            <a:avLst/>
          </a:prstGeom>
          <a:solidFill>
            <a:srgbClr val="87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on paikkamerkki 1"/>
          <p:cNvSpPr>
            <a:spLocks noGrp="1"/>
          </p:cNvSpPr>
          <p:nvPr userDrawn="1">
            <p:ph type="title"/>
          </p:nvPr>
        </p:nvSpPr>
        <p:spPr>
          <a:xfrm>
            <a:off x="1080000" y="936000"/>
            <a:ext cx="6984000" cy="1143000"/>
          </a:xfrm>
          <a:prstGeom prst="rect">
            <a:avLst/>
          </a:prstGeom>
        </p:spPr>
        <p:txBody>
          <a:bodyPr vert="horz" lIns="91440" tIns="45720" rIns="91440" bIns="45720" rtlCol="0" anchor="t">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userDrawn="1">
            <p:ph type="body" idx="1"/>
          </p:nvPr>
        </p:nvSpPr>
        <p:spPr>
          <a:xfrm>
            <a:off x="1080000" y="2304000"/>
            <a:ext cx="6984000" cy="341724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p:cNvSpPr>
            <a:spLocks noGrp="1"/>
          </p:cNvSpPr>
          <p:nvPr userDrawn="1">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7BE3C"/>
                </a:solidFill>
              </a:defRPr>
            </a:lvl1pPr>
          </a:lstStyle>
          <a:p>
            <a:fld id="{46A0AF2C-98B1-4CDE-B97A-597A8A15B989}" type="slidenum">
              <a:rPr lang="fi-FI" smtClean="0"/>
              <a:pPr/>
              <a:t>‹#›</a:t>
            </a:fld>
            <a:endParaRPr lang="fi-FI" dirty="0"/>
          </a:p>
        </p:txBody>
      </p:sp>
    </p:spTree>
    <p:extLst>
      <p:ext uri="{BB962C8B-B14F-4D97-AF65-F5344CB8AC3E}">
        <p14:creationId xmlns:p14="http://schemas.microsoft.com/office/powerpoint/2010/main" val="409993446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hf hdr="0" ftr="0" dt="0"/>
  <p:txStyles>
    <p:titleStyle>
      <a:lvl1pPr algn="l" defTabSz="914400" rtl="0" eaLnBrk="1" latinLnBrk="0" hangingPunct="1">
        <a:lnSpc>
          <a:spcPts val="3800"/>
        </a:lnSpc>
        <a:spcBef>
          <a:spcPct val="0"/>
        </a:spcBef>
        <a:buNone/>
        <a:defRPr sz="3600" b="1" kern="1200">
          <a:solidFill>
            <a:srgbClr val="323A7C"/>
          </a:solidFill>
          <a:latin typeface="+mj-lt"/>
          <a:ea typeface="+mj-ea"/>
          <a:cs typeface="+mj-cs"/>
        </a:defRPr>
      </a:lvl1pPr>
    </p:titleStyle>
    <p:bodyStyle>
      <a:lvl1pPr marL="342900" indent="-342900" algn="l" defTabSz="914400" rtl="0" eaLnBrk="1" latinLnBrk="0" hangingPunct="1">
        <a:spcBef>
          <a:spcPts val="0"/>
        </a:spcBef>
        <a:buClr>
          <a:srgbClr val="87BE3C"/>
        </a:buClr>
        <a:buSzPct val="110000"/>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ts val="0"/>
        </a:spcBef>
        <a:buClr>
          <a:srgbClr val="87BE3C"/>
        </a:buClr>
        <a:buSzPct val="10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0"/>
        </a:spcBef>
        <a:buClr>
          <a:srgbClr val="87BE3C"/>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0"/>
        </a:spcBef>
        <a:buClr>
          <a:srgbClr val="87BE3C"/>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Clr>
          <a:srgbClr val="87BE3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Kuva 7">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242400"/>
            <a:ext cx="9144000" cy="616518"/>
          </a:xfrm>
          <a:prstGeom prst="rect">
            <a:avLst/>
          </a:prstGeom>
        </p:spPr>
      </p:pic>
      <p:sp>
        <p:nvSpPr>
          <p:cNvPr id="9" name="Suorakulmio 8"/>
          <p:cNvSpPr/>
          <p:nvPr userDrawn="1"/>
        </p:nvSpPr>
        <p:spPr>
          <a:xfrm>
            <a:off x="1253" y="0"/>
            <a:ext cx="9144000" cy="216000"/>
          </a:xfrm>
          <a:prstGeom prst="rect">
            <a:avLst/>
          </a:prstGeom>
          <a:solidFill>
            <a:srgbClr val="87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2" name="Otsikon paikkamerkki 1"/>
          <p:cNvSpPr>
            <a:spLocks noGrp="1"/>
          </p:cNvSpPr>
          <p:nvPr userDrawn="1">
            <p:ph type="title"/>
          </p:nvPr>
        </p:nvSpPr>
        <p:spPr>
          <a:xfrm>
            <a:off x="1080000" y="936000"/>
            <a:ext cx="6984000" cy="1143000"/>
          </a:xfrm>
          <a:prstGeom prst="rect">
            <a:avLst/>
          </a:prstGeom>
        </p:spPr>
        <p:txBody>
          <a:bodyPr vert="horz" lIns="91440" tIns="45720" rIns="91440" bIns="45720" rtlCol="0" anchor="t">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userDrawn="1">
            <p:ph type="body" idx="1"/>
          </p:nvPr>
        </p:nvSpPr>
        <p:spPr>
          <a:xfrm>
            <a:off x="1080000" y="2304002"/>
            <a:ext cx="6984000" cy="341724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p:cNvSpPr>
            <a:spLocks noGrp="1"/>
          </p:cNvSpPr>
          <p:nvPr userDrawn="1">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rgbClr val="87BE3C"/>
                </a:solidFill>
              </a:defRPr>
            </a:lvl1pPr>
          </a:lstStyle>
          <a:p>
            <a:fld id="{46A0AF2C-98B1-4CDE-B97A-597A8A15B989}" type="slidenum">
              <a:rPr lang="fi-FI" smtClean="0"/>
              <a:pPr/>
              <a:t>‹#›</a:t>
            </a:fld>
            <a:endParaRPr lang="fi-FI"/>
          </a:p>
        </p:txBody>
      </p:sp>
    </p:spTree>
    <p:extLst>
      <p:ext uri="{BB962C8B-B14F-4D97-AF65-F5344CB8AC3E}">
        <p14:creationId xmlns:p14="http://schemas.microsoft.com/office/powerpoint/2010/main" val="419950968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algn="l" defTabSz="685800" rtl="0" eaLnBrk="1" latinLnBrk="0" hangingPunct="1">
        <a:lnSpc>
          <a:spcPts val="2850"/>
        </a:lnSpc>
        <a:spcBef>
          <a:spcPct val="0"/>
        </a:spcBef>
        <a:buNone/>
        <a:defRPr sz="2700" b="1" kern="1200">
          <a:solidFill>
            <a:srgbClr val="323A7C"/>
          </a:solidFill>
          <a:latin typeface="+mj-lt"/>
          <a:ea typeface="+mj-ea"/>
          <a:cs typeface="+mj-cs"/>
        </a:defRPr>
      </a:lvl1pPr>
    </p:titleStyle>
    <p:bodyStyle>
      <a:lvl1pPr marL="257175" indent="-257175" algn="l" defTabSz="685800" rtl="0" eaLnBrk="1" latinLnBrk="0" hangingPunct="1">
        <a:spcBef>
          <a:spcPts val="0"/>
        </a:spcBef>
        <a:buClr>
          <a:srgbClr val="87BE3C"/>
        </a:buClr>
        <a:buSzPct val="110000"/>
        <a:buFont typeface="Arial" panose="020B0604020202020204" pitchFamily="34" charset="0"/>
        <a:buChar char="•"/>
        <a:defRPr sz="1350" kern="1200">
          <a:solidFill>
            <a:schemeClr val="tx1"/>
          </a:solidFill>
          <a:latin typeface="+mn-lt"/>
          <a:ea typeface="+mn-ea"/>
          <a:cs typeface="+mn-cs"/>
        </a:defRPr>
      </a:lvl1pPr>
      <a:lvl2pPr marL="557213" indent="-214313" algn="l" defTabSz="685800" rtl="0" eaLnBrk="1" latinLnBrk="0" hangingPunct="1">
        <a:spcBef>
          <a:spcPts val="0"/>
        </a:spcBef>
        <a:buClr>
          <a:srgbClr val="87BE3C"/>
        </a:buClr>
        <a:buSzPct val="100000"/>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spcBef>
          <a:spcPts val="0"/>
        </a:spcBef>
        <a:buClr>
          <a:srgbClr val="87BE3C"/>
        </a:buClr>
        <a:buSzPct val="110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ts val="0"/>
        </a:spcBef>
        <a:buClr>
          <a:srgbClr val="87BE3C"/>
        </a:buClr>
        <a:buSzPct val="110000"/>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ts val="0"/>
        </a:spcBef>
        <a:buClr>
          <a:srgbClr val="87BE3C"/>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Kuva 7">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242400"/>
            <a:ext cx="9144000" cy="616518"/>
          </a:xfrm>
          <a:prstGeom prst="rect">
            <a:avLst/>
          </a:prstGeom>
        </p:spPr>
      </p:pic>
      <p:sp>
        <p:nvSpPr>
          <p:cNvPr id="9" name="Suorakulmio 8"/>
          <p:cNvSpPr/>
          <p:nvPr userDrawn="1"/>
        </p:nvSpPr>
        <p:spPr>
          <a:xfrm>
            <a:off x="1253" y="0"/>
            <a:ext cx="9144000" cy="216000"/>
          </a:xfrm>
          <a:prstGeom prst="rect">
            <a:avLst/>
          </a:prstGeom>
          <a:solidFill>
            <a:srgbClr val="87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on paikkamerkki 1"/>
          <p:cNvSpPr>
            <a:spLocks noGrp="1"/>
          </p:cNvSpPr>
          <p:nvPr userDrawn="1">
            <p:ph type="title"/>
          </p:nvPr>
        </p:nvSpPr>
        <p:spPr>
          <a:xfrm>
            <a:off x="1080000" y="936000"/>
            <a:ext cx="6984000" cy="1143000"/>
          </a:xfrm>
          <a:prstGeom prst="rect">
            <a:avLst/>
          </a:prstGeom>
        </p:spPr>
        <p:txBody>
          <a:bodyPr vert="horz" lIns="91440" tIns="45720" rIns="91440" bIns="45720" rtlCol="0" anchor="t">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userDrawn="1">
            <p:ph type="body" idx="1"/>
          </p:nvPr>
        </p:nvSpPr>
        <p:spPr>
          <a:xfrm>
            <a:off x="1080000" y="2304000"/>
            <a:ext cx="6984000" cy="341724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p:cNvSpPr>
            <a:spLocks noGrp="1"/>
          </p:cNvSpPr>
          <p:nvPr userDrawn="1">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7BE3C"/>
                </a:solidFill>
              </a:defRPr>
            </a:lvl1pPr>
          </a:lstStyle>
          <a:p>
            <a:fld id="{46A0AF2C-98B1-4CDE-B97A-597A8A15B989}" type="slidenum">
              <a:rPr lang="fi-FI" smtClean="0"/>
              <a:pPr/>
              <a:t>‹#›</a:t>
            </a:fld>
            <a:endParaRPr lang="fi-FI" dirty="0"/>
          </a:p>
        </p:txBody>
      </p:sp>
    </p:spTree>
    <p:extLst>
      <p:ext uri="{BB962C8B-B14F-4D97-AF65-F5344CB8AC3E}">
        <p14:creationId xmlns:p14="http://schemas.microsoft.com/office/powerpoint/2010/main" val="216203679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hdr="0" ftr="0" dt="0"/>
  <p:txStyles>
    <p:titleStyle>
      <a:lvl1pPr algn="l" defTabSz="914400" rtl="0" eaLnBrk="1" latinLnBrk="0" hangingPunct="1">
        <a:lnSpc>
          <a:spcPts val="3800"/>
        </a:lnSpc>
        <a:spcBef>
          <a:spcPct val="0"/>
        </a:spcBef>
        <a:buNone/>
        <a:defRPr sz="3600" b="1" kern="1200">
          <a:solidFill>
            <a:srgbClr val="323A7C"/>
          </a:solidFill>
          <a:latin typeface="+mj-lt"/>
          <a:ea typeface="+mj-ea"/>
          <a:cs typeface="+mj-cs"/>
        </a:defRPr>
      </a:lvl1pPr>
    </p:titleStyle>
    <p:bodyStyle>
      <a:lvl1pPr marL="342900" indent="-342900" algn="l" defTabSz="914400" rtl="0" eaLnBrk="1" latinLnBrk="0" hangingPunct="1">
        <a:spcBef>
          <a:spcPts val="0"/>
        </a:spcBef>
        <a:buClr>
          <a:srgbClr val="87BE3C"/>
        </a:buClr>
        <a:buSzPct val="110000"/>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ts val="0"/>
        </a:spcBef>
        <a:buClr>
          <a:srgbClr val="87BE3C"/>
        </a:buClr>
        <a:buSzPct val="10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0"/>
        </a:spcBef>
        <a:buClr>
          <a:srgbClr val="87BE3C"/>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0"/>
        </a:spcBef>
        <a:buClr>
          <a:srgbClr val="87BE3C"/>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Clr>
          <a:srgbClr val="87BE3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sake.eeventti.fi/"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jere.salo@tampereenkesayliopisto.fi" TargetMode="External"/><Relationship Id="rId2" Type="http://schemas.openxmlformats.org/officeDocument/2006/relationships/hyperlink" Target="https://eeventti.fi/osake/kasvatustieteen-perusopinnot-tampereen-kaupunkiseudun-varhaiskasvatuksen-lastenhoitajille-lv-2025-2026-2465"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help.jyu.fi/jp?id=kb_article&amp;sysparm_article=KB0010394&amp;sys_kb_id=02e3ee8c479f75100ead1711e36d436d&amp;spa=1" TargetMode="External"/><Relationship Id="rId2" Type="http://schemas.openxmlformats.org/officeDocument/2006/relationships/hyperlink" Target="https://help.jyu.fi/jp"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jyu.fi/fi/avoin-yliopisto/opintokokonaisuudet/kasvatustieteen-perusopinnot"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331625EC-AA32-4E18-AA58-9111E16D70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 t="35635" r="4" b="31011"/>
          <a:stretch/>
        </p:blipFill>
        <p:spPr>
          <a:xfrm>
            <a:off x="0" y="4005064"/>
            <a:ext cx="9144000" cy="2304256"/>
          </a:xfrm>
          <a:prstGeom prst="rect">
            <a:avLst/>
          </a:prstGeom>
        </p:spPr>
      </p:pic>
      <p:sp>
        <p:nvSpPr>
          <p:cNvPr id="2" name="Otsikko 1"/>
          <p:cNvSpPr>
            <a:spLocks noGrp="1"/>
          </p:cNvSpPr>
          <p:nvPr>
            <p:ph type="ctrTitle" idx="4294967295"/>
          </p:nvPr>
        </p:nvSpPr>
        <p:spPr>
          <a:xfrm>
            <a:off x="0" y="702980"/>
            <a:ext cx="9144000" cy="1501090"/>
          </a:xfrm>
        </p:spPr>
        <p:txBody>
          <a:bodyPr/>
          <a:lstStyle/>
          <a:p>
            <a:pPr algn="ctr">
              <a:lnSpc>
                <a:spcPct val="100000"/>
              </a:lnSpc>
            </a:pPr>
            <a:br>
              <a:rPr lang="fi-FI" sz="3200" dirty="0"/>
            </a:br>
            <a:r>
              <a:rPr lang="fi-FI" sz="3200" dirty="0"/>
              <a:t>Kasvatustieteen perusopinnot (25 op.)</a:t>
            </a:r>
            <a:br>
              <a:rPr lang="fi-FI" sz="3200" dirty="0"/>
            </a:br>
            <a:r>
              <a:rPr lang="fi-FI" sz="3200" dirty="0"/>
              <a:t>Tampereen kaupunkiseudun</a:t>
            </a:r>
            <a:br>
              <a:rPr lang="fi-FI" sz="3200" dirty="0"/>
            </a:br>
            <a:r>
              <a:rPr lang="fi-FI" sz="3200" dirty="0"/>
              <a:t>varhaiskasvatuksen lastenhoitajille</a:t>
            </a:r>
            <a:br>
              <a:rPr lang="fi-FI" sz="3200" dirty="0"/>
            </a:br>
            <a:r>
              <a:rPr lang="fi-FI" sz="3200" dirty="0"/>
              <a:t>8/2025-4/2026</a:t>
            </a:r>
            <a:endParaRPr lang="fi-FI" sz="3200" b="0" dirty="0"/>
          </a:p>
        </p:txBody>
      </p:sp>
      <p:sp>
        <p:nvSpPr>
          <p:cNvPr id="12" name="Suorakulmio 11">
            <a:extLst>
              <a:ext uri="{FF2B5EF4-FFF2-40B4-BE49-F238E27FC236}">
                <a16:creationId xmlns:a16="http://schemas.microsoft.com/office/drawing/2014/main" id="{F11A9F66-8B5F-5A4E-A005-DA9D3F765CE6}"/>
              </a:ext>
            </a:extLst>
          </p:cNvPr>
          <p:cNvSpPr/>
          <p:nvPr/>
        </p:nvSpPr>
        <p:spPr>
          <a:xfrm>
            <a:off x="-35764" y="5210978"/>
            <a:ext cx="9179764" cy="1098342"/>
          </a:xfrm>
          <a:prstGeom prst="rect">
            <a:avLst/>
          </a:prstGeom>
          <a:solidFill>
            <a:schemeClr val="accent6">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hlinkClick r:id="rId3"/>
            <a:extLst>
              <a:ext uri="{FF2B5EF4-FFF2-40B4-BE49-F238E27FC236}">
                <a16:creationId xmlns:a16="http://schemas.microsoft.com/office/drawing/2014/main" id="{05263FB4-2426-6C47-BD40-08C1696FED0E}"/>
              </a:ext>
            </a:extLst>
          </p:cNvPr>
          <p:cNvSpPr txBox="1"/>
          <p:nvPr/>
        </p:nvSpPr>
        <p:spPr>
          <a:xfrm>
            <a:off x="313980" y="5293246"/>
            <a:ext cx="8416887" cy="646331"/>
          </a:xfrm>
          <a:prstGeom prst="rect">
            <a:avLst/>
          </a:prstGeom>
          <a:noFill/>
        </p:spPr>
        <p:txBody>
          <a:bodyPr wrap="square" lIns="0" tIns="0" rIns="0" bIns="0" rtlCol="0">
            <a:spAutoFit/>
          </a:bodyPr>
          <a:lstStyle/>
          <a:p>
            <a:pPr algn="ctr">
              <a:defRPr/>
            </a:pPr>
            <a:r>
              <a:rPr lang="fi-FI" sz="1400" dirty="0">
                <a:solidFill>
                  <a:schemeClr val="bg1"/>
                </a:solidFill>
              </a:rPr>
              <a:t>http://osake.eeventti.fi</a:t>
            </a:r>
          </a:p>
          <a:p>
            <a:pPr algn="ctr">
              <a:defRPr/>
            </a:pPr>
            <a:r>
              <a:rPr lang="fi-FI" sz="1400" dirty="0">
                <a:solidFill>
                  <a:schemeClr val="bg1"/>
                </a:solidFill>
              </a:rPr>
              <a:t>Facebook @tampereenseudunosake</a:t>
            </a:r>
          </a:p>
          <a:p>
            <a:pPr algn="ctr">
              <a:defRPr/>
            </a:pPr>
            <a:r>
              <a:rPr lang="fi-FI" sz="1400" dirty="0">
                <a:solidFill>
                  <a:schemeClr val="bg1"/>
                </a:solidFill>
              </a:rPr>
              <a:t>Instagram @</a:t>
            </a:r>
            <a:r>
              <a:rPr lang="fi-FI" sz="1400" dirty="0" err="1">
                <a:solidFill>
                  <a:schemeClr val="bg1"/>
                </a:solidFill>
              </a:rPr>
              <a:t>tampereen_seudun_osake</a:t>
            </a:r>
            <a:r>
              <a:rPr lang="fi-FI" sz="1400" dirty="0">
                <a:solidFill>
                  <a:schemeClr val="bg1"/>
                </a:solidFill>
              </a:rPr>
              <a:t> </a:t>
            </a:r>
          </a:p>
        </p:txBody>
      </p:sp>
    </p:spTree>
    <p:extLst>
      <p:ext uri="{BB962C8B-B14F-4D97-AF65-F5344CB8AC3E}">
        <p14:creationId xmlns:p14="http://schemas.microsoft.com/office/powerpoint/2010/main" val="199023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A0E4562B-B1AA-624C-B51D-E75E2CDECF7A}"/>
              </a:ext>
            </a:extLst>
          </p:cNvPr>
          <p:cNvSpPr/>
          <p:nvPr/>
        </p:nvSpPr>
        <p:spPr>
          <a:xfrm>
            <a:off x="0" y="188640"/>
            <a:ext cx="9144000" cy="6055683"/>
          </a:xfrm>
          <a:prstGeom prst="rect">
            <a:avLst/>
          </a:prstGeom>
          <a:solidFill>
            <a:srgbClr val="F07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ian numeron paikkamerkki 2">
            <a:extLst>
              <a:ext uri="{FF2B5EF4-FFF2-40B4-BE49-F238E27FC236}">
                <a16:creationId xmlns:a16="http://schemas.microsoft.com/office/drawing/2014/main" id="{ACE7B463-8276-3941-B03D-44EC00B6800D}"/>
              </a:ext>
            </a:extLst>
          </p:cNvPr>
          <p:cNvSpPr>
            <a:spLocks noGrp="1"/>
          </p:cNvSpPr>
          <p:nvPr>
            <p:ph type="sldNum" sz="quarter" idx="12"/>
          </p:nvPr>
        </p:nvSpPr>
        <p:spPr>
          <a:xfrm>
            <a:off x="6553200" y="6356350"/>
            <a:ext cx="2133600" cy="365125"/>
          </a:xfrm>
        </p:spPr>
        <p:txBody>
          <a:bodyPr/>
          <a:lstStyle/>
          <a:p>
            <a:fld id="{46A0AF2C-98B1-4CDE-B97A-597A8A15B989}" type="slidenum">
              <a:rPr lang="fi-FI" smtClean="0"/>
              <a:t>10</a:t>
            </a:fld>
            <a:endParaRPr lang="fi-FI" dirty="0"/>
          </a:p>
        </p:txBody>
      </p:sp>
      <p:sp>
        <p:nvSpPr>
          <p:cNvPr id="7170" name="Otsikko 1"/>
          <p:cNvSpPr>
            <a:spLocks noGrp="1"/>
          </p:cNvSpPr>
          <p:nvPr>
            <p:ph type="title"/>
          </p:nvPr>
        </p:nvSpPr>
        <p:spPr>
          <a:xfrm>
            <a:off x="2051720" y="3032956"/>
            <a:ext cx="4716524" cy="792088"/>
          </a:xfrm>
        </p:spPr>
        <p:txBody>
          <a:bodyPr/>
          <a:lstStyle/>
          <a:p>
            <a:pPr algn="ctr"/>
            <a:r>
              <a:rPr lang="fi-FI" altLang="fi-FI" dirty="0">
                <a:solidFill>
                  <a:schemeClr val="bg1"/>
                </a:solidFill>
              </a:rPr>
              <a:t>3. Opetuksen aikataulu</a:t>
            </a:r>
          </a:p>
        </p:txBody>
      </p:sp>
    </p:spTree>
    <p:extLst>
      <p:ext uri="{BB962C8B-B14F-4D97-AF65-F5344CB8AC3E}">
        <p14:creationId xmlns:p14="http://schemas.microsoft.com/office/powerpoint/2010/main" val="634747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Ryhmä 38">
            <a:extLst>
              <a:ext uri="{FF2B5EF4-FFF2-40B4-BE49-F238E27FC236}">
                <a16:creationId xmlns:a16="http://schemas.microsoft.com/office/drawing/2014/main" id="{6EC12FE3-5D30-47D2-AA1E-2A39447507FA}"/>
              </a:ext>
            </a:extLst>
          </p:cNvPr>
          <p:cNvGrpSpPr/>
          <p:nvPr/>
        </p:nvGrpSpPr>
        <p:grpSpPr>
          <a:xfrm>
            <a:off x="179512" y="1238392"/>
            <a:ext cx="8784976" cy="5003328"/>
            <a:chOff x="58207" y="950683"/>
            <a:chExt cx="8765861" cy="5003328"/>
          </a:xfrm>
        </p:grpSpPr>
        <p:grpSp>
          <p:nvGrpSpPr>
            <p:cNvPr id="38" name="Ryhmä 37">
              <a:extLst>
                <a:ext uri="{FF2B5EF4-FFF2-40B4-BE49-F238E27FC236}">
                  <a16:creationId xmlns:a16="http://schemas.microsoft.com/office/drawing/2014/main" id="{0FBE0839-F6C6-4CA0-AE05-FF8B94E42D45}"/>
                </a:ext>
              </a:extLst>
            </p:cNvPr>
            <p:cNvGrpSpPr/>
            <p:nvPr/>
          </p:nvGrpSpPr>
          <p:grpSpPr>
            <a:xfrm>
              <a:off x="508045" y="950683"/>
              <a:ext cx="8316023" cy="5003328"/>
              <a:chOff x="508045" y="950683"/>
              <a:chExt cx="8316023" cy="5003328"/>
            </a:xfrm>
          </p:grpSpPr>
          <p:grpSp>
            <p:nvGrpSpPr>
              <p:cNvPr id="37" name="Ryhmä 36">
                <a:extLst>
                  <a:ext uri="{FF2B5EF4-FFF2-40B4-BE49-F238E27FC236}">
                    <a16:creationId xmlns:a16="http://schemas.microsoft.com/office/drawing/2014/main" id="{33F39DF3-B10A-422B-A669-79C413966447}"/>
                  </a:ext>
                </a:extLst>
              </p:cNvPr>
              <p:cNvGrpSpPr/>
              <p:nvPr/>
            </p:nvGrpSpPr>
            <p:grpSpPr>
              <a:xfrm>
                <a:off x="508045" y="950683"/>
                <a:ext cx="8316023" cy="5003328"/>
                <a:chOff x="508045" y="950683"/>
                <a:chExt cx="8316023" cy="5003328"/>
              </a:xfrm>
            </p:grpSpPr>
            <p:grpSp>
              <p:nvGrpSpPr>
                <p:cNvPr id="31" name="Ryhmä 30">
                  <a:extLst>
                    <a:ext uri="{FF2B5EF4-FFF2-40B4-BE49-F238E27FC236}">
                      <a16:creationId xmlns:a16="http://schemas.microsoft.com/office/drawing/2014/main" id="{11E4B277-FFCA-4FE2-AE42-F16FEAC5B1F8}"/>
                    </a:ext>
                  </a:extLst>
                </p:cNvPr>
                <p:cNvGrpSpPr/>
                <p:nvPr/>
              </p:nvGrpSpPr>
              <p:grpSpPr>
                <a:xfrm>
                  <a:off x="6690471" y="1265740"/>
                  <a:ext cx="2133597" cy="1659204"/>
                  <a:chOff x="6690471" y="1265740"/>
                  <a:chExt cx="2133597" cy="1659204"/>
                </a:xfrm>
              </p:grpSpPr>
              <p:sp>
                <p:nvSpPr>
                  <p:cNvPr id="11" name="Vapaamuotoinen: Muoto 10">
                    <a:extLst>
                      <a:ext uri="{FF2B5EF4-FFF2-40B4-BE49-F238E27FC236}">
                        <a16:creationId xmlns:a16="http://schemas.microsoft.com/office/drawing/2014/main" id="{EC7C1F82-C3AF-4E45-8F57-E6F9686B9EDA}"/>
                      </a:ext>
                    </a:extLst>
                  </p:cNvPr>
                  <p:cNvSpPr/>
                  <p:nvPr/>
                </p:nvSpPr>
                <p:spPr>
                  <a:xfrm>
                    <a:off x="6690471" y="1265740"/>
                    <a:ext cx="2133597" cy="1005422"/>
                  </a:xfrm>
                  <a:custGeom>
                    <a:avLst/>
                    <a:gdLst>
                      <a:gd name="connsiteX0" fmla="*/ 0 w 1243614"/>
                      <a:gd name="connsiteY0" fmla="*/ 0 h 3312368"/>
                      <a:gd name="connsiteX1" fmla="*/ 1243614 w 1243614"/>
                      <a:gd name="connsiteY1" fmla="*/ 0 h 3312368"/>
                      <a:gd name="connsiteX2" fmla="*/ 1243614 w 1243614"/>
                      <a:gd name="connsiteY2" fmla="*/ 3312368 h 3312368"/>
                      <a:gd name="connsiteX3" fmla="*/ 0 w 1243614"/>
                      <a:gd name="connsiteY3" fmla="*/ 3312368 h 3312368"/>
                      <a:gd name="connsiteX4" fmla="*/ 0 w 1243614"/>
                      <a:gd name="connsiteY4" fmla="*/ 0 h 331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614" h="3312368">
                        <a:moveTo>
                          <a:pt x="0" y="0"/>
                        </a:moveTo>
                        <a:lnTo>
                          <a:pt x="1243614" y="0"/>
                        </a:lnTo>
                        <a:lnTo>
                          <a:pt x="1243614" y="3312368"/>
                        </a:lnTo>
                        <a:lnTo>
                          <a:pt x="0" y="3312368"/>
                        </a:lnTo>
                        <a:lnTo>
                          <a:pt x="0" y="0"/>
                        </a:ln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fi-FI" sz="1300" i="1" kern="1200" dirty="0">
                        <a:solidFill>
                          <a:srgbClr val="323A7C"/>
                        </a:solidFill>
                      </a:rPr>
                      <a:t>Mahdollisuus suorittaa opinnot loppuun,</a:t>
                    </a:r>
                    <a:r>
                      <a:rPr lang="fi-FI" sz="1300" i="1" dirty="0">
                        <a:solidFill>
                          <a:srgbClr val="323A7C"/>
                        </a:solidFill>
                      </a:rPr>
                      <a:t> jos ei hae varhaiskasvatuksen opettajan opintoihin vuonna 2026</a:t>
                    </a:r>
                    <a:endParaRPr lang="fi-FI" sz="1300" i="1" kern="1200" dirty="0">
                      <a:solidFill>
                        <a:srgbClr val="323A7C"/>
                      </a:solidFill>
                    </a:endParaRPr>
                  </a:p>
                </p:txBody>
              </p:sp>
              <p:cxnSp>
                <p:nvCxnSpPr>
                  <p:cNvPr id="14" name="Suora nuoliyhdysviiva 13">
                    <a:extLst>
                      <a:ext uri="{FF2B5EF4-FFF2-40B4-BE49-F238E27FC236}">
                        <a16:creationId xmlns:a16="http://schemas.microsoft.com/office/drawing/2014/main" id="{2385AC25-305F-4210-9B3C-551D25234992}"/>
                      </a:ext>
                    </a:extLst>
                  </p:cNvPr>
                  <p:cNvCxnSpPr>
                    <a:cxnSpLocks/>
                  </p:cNvCxnSpPr>
                  <p:nvPr/>
                </p:nvCxnSpPr>
                <p:spPr>
                  <a:xfrm>
                    <a:off x="7740352" y="2333555"/>
                    <a:ext cx="0" cy="591389"/>
                  </a:xfrm>
                  <a:prstGeom prst="straightConnector1">
                    <a:avLst/>
                  </a:prstGeom>
                  <a:ln>
                    <a:solidFill>
                      <a:srgbClr val="323A7C"/>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uora nuoliyhdysviiva 23">
                    <a:extLst>
                      <a:ext uri="{FF2B5EF4-FFF2-40B4-BE49-F238E27FC236}">
                        <a16:creationId xmlns:a16="http://schemas.microsoft.com/office/drawing/2014/main" id="{0C31CFD8-D404-43BB-8994-4ABAF097F064}"/>
                      </a:ext>
                    </a:extLst>
                  </p:cNvPr>
                  <p:cNvCxnSpPr>
                    <a:cxnSpLocks/>
                  </p:cNvCxnSpPr>
                  <p:nvPr/>
                </p:nvCxnSpPr>
                <p:spPr>
                  <a:xfrm>
                    <a:off x="6765998" y="2924944"/>
                    <a:ext cx="1364566" cy="0"/>
                  </a:xfrm>
                  <a:prstGeom prst="straightConnector1">
                    <a:avLst/>
                  </a:prstGeom>
                  <a:ln>
                    <a:solidFill>
                      <a:srgbClr val="323A7C"/>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6" name="Ryhmä 35">
                  <a:extLst>
                    <a:ext uri="{FF2B5EF4-FFF2-40B4-BE49-F238E27FC236}">
                      <a16:creationId xmlns:a16="http://schemas.microsoft.com/office/drawing/2014/main" id="{4A97431D-9ED7-4F30-BA6C-1DE31727BDA3}"/>
                    </a:ext>
                  </a:extLst>
                </p:cNvPr>
                <p:cNvGrpSpPr/>
                <p:nvPr/>
              </p:nvGrpSpPr>
              <p:grpSpPr>
                <a:xfrm>
                  <a:off x="508045" y="950683"/>
                  <a:ext cx="7808371" cy="5003328"/>
                  <a:chOff x="508045" y="950683"/>
                  <a:chExt cx="7808371" cy="5003328"/>
                </a:xfrm>
              </p:grpSpPr>
              <p:grpSp>
                <p:nvGrpSpPr>
                  <p:cNvPr id="35" name="Ryhmä 34">
                    <a:extLst>
                      <a:ext uri="{FF2B5EF4-FFF2-40B4-BE49-F238E27FC236}">
                        <a16:creationId xmlns:a16="http://schemas.microsoft.com/office/drawing/2014/main" id="{516F49DB-B252-4116-B23D-C429D95EC5C1}"/>
                      </a:ext>
                    </a:extLst>
                  </p:cNvPr>
                  <p:cNvGrpSpPr/>
                  <p:nvPr/>
                </p:nvGrpSpPr>
                <p:grpSpPr>
                  <a:xfrm>
                    <a:off x="508045" y="1192188"/>
                    <a:ext cx="7808371" cy="4761823"/>
                    <a:chOff x="508045" y="1192188"/>
                    <a:chExt cx="7808371" cy="4761823"/>
                  </a:xfrm>
                </p:grpSpPr>
                <p:grpSp>
                  <p:nvGrpSpPr>
                    <p:cNvPr id="34" name="Ryhmä 33">
                      <a:extLst>
                        <a:ext uri="{FF2B5EF4-FFF2-40B4-BE49-F238E27FC236}">
                          <a16:creationId xmlns:a16="http://schemas.microsoft.com/office/drawing/2014/main" id="{F9A4BC11-DFEB-41D7-BD30-07D98CE6BA38}"/>
                        </a:ext>
                      </a:extLst>
                    </p:cNvPr>
                    <p:cNvGrpSpPr/>
                    <p:nvPr/>
                  </p:nvGrpSpPr>
                  <p:grpSpPr>
                    <a:xfrm>
                      <a:off x="508045" y="1192188"/>
                      <a:ext cx="7808371" cy="4761823"/>
                      <a:chOff x="508045" y="1192188"/>
                      <a:chExt cx="7808371" cy="4761823"/>
                    </a:xfrm>
                  </p:grpSpPr>
                  <p:grpSp>
                    <p:nvGrpSpPr>
                      <p:cNvPr id="33" name="Ryhmä 32">
                        <a:extLst>
                          <a:ext uri="{FF2B5EF4-FFF2-40B4-BE49-F238E27FC236}">
                            <a16:creationId xmlns:a16="http://schemas.microsoft.com/office/drawing/2014/main" id="{626D6F1E-BD16-4995-8E9F-C5EE728C9CCB}"/>
                          </a:ext>
                        </a:extLst>
                      </p:cNvPr>
                      <p:cNvGrpSpPr/>
                      <p:nvPr/>
                    </p:nvGrpSpPr>
                    <p:grpSpPr>
                      <a:xfrm>
                        <a:off x="508045" y="1192188"/>
                        <a:ext cx="7808371" cy="4752528"/>
                        <a:chOff x="508045" y="1192188"/>
                        <a:chExt cx="7808371" cy="4752528"/>
                      </a:xfrm>
                    </p:grpSpPr>
                    <p:graphicFrame>
                      <p:nvGraphicFramePr>
                        <p:cNvPr id="5" name="Kaaviokuva 4">
                          <a:extLst>
                            <a:ext uri="{FF2B5EF4-FFF2-40B4-BE49-F238E27FC236}">
                              <a16:creationId xmlns:a16="http://schemas.microsoft.com/office/drawing/2014/main" id="{0A964D59-24C3-8A93-541C-6284A6D3AA2F}"/>
                            </a:ext>
                          </a:extLst>
                        </p:cNvPr>
                        <p:cNvGraphicFramePr/>
                        <p:nvPr>
                          <p:extLst>
                            <p:ext uri="{D42A27DB-BD31-4B8C-83A1-F6EECF244321}">
                              <p14:modId xmlns:p14="http://schemas.microsoft.com/office/powerpoint/2010/main" val="40027225"/>
                            </p:ext>
                          </p:extLst>
                        </p:nvPr>
                      </p:nvGraphicFramePr>
                      <p:xfrm>
                        <a:off x="508045" y="1192188"/>
                        <a:ext cx="7808371"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Ryhmä 20">
                          <a:extLst>
                            <a:ext uri="{FF2B5EF4-FFF2-40B4-BE49-F238E27FC236}">
                              <a16:creationId xmlns:a16="http://schemas.microsoft.com/office/drawing/2014/main" id="{EB8A9A4C-A24C-42BA-9F84-B87A51A4199A}"/>
                            </a:ext>
                          </a:extLst>
                        </p:cNvPr>
                        <p:cNvGrpSpPr/>
                        <p:nvPr/>
                      </p:nvGrpSpPr>
                      <p:grpSpPr>
                        <a:xfrm>
                          <a:off x="827584" y="4293200"/>
                          <a:ext cx="1538754" cy="825666"/>
                          <a:chOff x="827584" y="4293200"/>
                          <a:chExt cx="1538754" cy="825666"/>
                        </a:xfrm>
                      </p:grpSpPr>
                      <p:sp>
                        <p:nvSpPr>
                          <p:cNvPr id="7" name="Vapaamuotoinen: Muoto 6">
                            <a:extLst>
                              <a:ext uri="{FF2B5EF4-FFF2-40B4-BE49-F238E27FC236}">
                                <a16:creationId xmlns:a16="http://schemas.microsoft.com/office/drawing/2014/main" id="{B86EC125-9BBF-4743-A250-562618E80FD1}"/>
                              </a:ext>
                            </a:extLst>
                          </p:cNvPr>
                          <p:cNvSpPr/>
                          <p:nvPr/>
                        </p:nvSpPr>
                        <p:spPr>
                          <a:xfrm>
                            <a:off x="827584" y="4869160"/>
                            <a:ext cx="1538754" cy="249706"/>
                          </a:xfrm>
                          <a:custGeom>
                            <a:avLst/>
                            <a:gdLst>
                              <a:gd name="connsiteX0" fmla="*/ 0 w 1243614"/>
                              <a:gd name="connsiteY0" fmla="*/ 0 h 3312368"/>
                              <a:gd name="connsiteX1" fmla="*/ 1243614 w 1243614"/>
                              <a:gd name="connsiteY1" fmla="*/ 0 h 3312368"/>
                              <a:gd name="connsiteX2" fmla="*/ 1243614 w 1243614"/>
                              <a:gd name="connsiteY2" fmla="*/ 3312368 h 3312368"/>
                              <a:gd name="connsiteX3" fmla="*/ 0 w 1243614"/>
                              <a:gd name="connsiteY3" fmla="*/ 3312368 h 3312368"/>
                              <a:gd name="connsiteX4" fmla="*/ 0 w 1243614"/>
                              <a:gd name="connsiteY4" fmla="*/ 0 h 331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614" h="3312368">
                                <a:moveTo>
                                  <a:pt x="0" y="0"/>
                                </a:moveTo>
                                <a:lnTo>
                                  <a:pt x="1243614" y="0"/>
                                </a:lnTo>
                                <a:lnTo>
                                  <a:pt x="1243614" y="3312368"/>
                                </a:lnTo>
                                <a:lnTo>
                                  <a:pt x="0" y="33123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fi-FI" sz="1300" kern="1200" dirty="0">
                                <a:solidFill>
                                  <a:srgbClr val="323A7C"/>
                                </a:solidFill>
                              </a:rPr>
                              <a:t>Opintojen aloitus</a:t>
                            </a:r>
                          </a:p>
                        </p:txBody>
                      </p:sp>
                      <p:cxnSp>
                        <p:nvCxnSpPr>
                          <p:cNvPr id="15" name="Suora nuoliyhdysviiva 14">
                            <a:extLst>
                              <a:ext uri="{FF2B5EF4-FFF2-40B4-BE49-F238E27FC236}">
                                <a16:creationId xmlns:a16="http://schemas.microsoft.com/office/drawing/2014/main" id="{F673D7EA-AA28-4BDC-9748-FB460E0FF6C9}"/>
                              </a:ext>
                            </a:extLst>
                          </p:cNvPr>
                          <p:cNvCxnSpPr>
                            <a:cxnSpLocks/>
                          </p:cNvCxnSpPr>
                          <p:nvPr/>
                        </p:nvCxnSpPr>
                        <p:spPr>
                          <a:xfrm flipV="1">
                            <a:off x="1575071" y="4293200"/>
                            <a:ext cx="0" cy="540111"/>
                          </a:xfrm>
                          <a:prstGeom prst="straightConnector1">
                            <a:avLst/>
                          </a:prstGeom>
                          <a:ln>
                            <a:solidFill>
                              <a:srgbClr val="323A7C"/>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2" name="Ryhmä 21">
                        <a:extLst>
                          <a:ext uri="{FF2B5EF4-FFF2-40B4-BE49-F238E27FC236}">
                            <a16:creationId xmlns:a16="http://schemas.microsoft.com/office/drawing/2014/main" id="{8131B8B5-CE62-4C25-88E9-6E6B6D37A7BD}"/>
                          </a:ext>
                        </a:extLst>
                      </p:cNvPr>
                      <p:cNvGrpSpPr/>
                      <p:nvPr/>
                    </p:nvGrpSpPr>
                    <p:grpSpPr>
                      <a:xfrm>
                        <a:off x="4825095" y="4257351"/>
                        <a:ext cx="1758424" cy="1696660"/>
                        <a:chOff x="4825095" y="4257351"/>
                        <a:chExt cx="1758424" cy="1696660"/>
                      </a:xfrm>
                    </p:grpSpPr>
                    <p:sp>
                      <p:nvSpPr>
                        <p:cNvPr id="9" name="Vapaamuotoinen: Muoto 8">
                          <a:extLst>
                            <a:ext uri="{FF2B5EF4-FFF2-40B4-BE49-F238E27FC236}">
                              <a16:creationId xmlns:a16="http://schemas.microsoft.com/office/drawing/2014/main" id="{9D24D5B9-6BAE-489A-8CBF-E1B0EDF322A6}"/>
                            </a:ext>
                          </a:extLst>
                        </p:cNvPr>
                        <p:cNvSpPr/>
                        <p:nvPr/>
                      </p:nvSpPr>
                      <p:spPr>
                        <a:xfrm>
                          <a:off x="4825095" y="4869159"/>
                          <a:ext cx="1758424" cy="1084852"/>
                        </a:xfrm>
                        <a:custGeom>
                          <a:avLst/>
                          <a:gdLst>
                            <a:gd name="connsiteX0" fmla="*/ 0 w 1243614"/>
                            <a:gd name="connsiteY0" fmla="*/ 0 h 3312368"/>
                            <a:gd name="connsiteX1" fmla="*/ 1243614 w 1243614"/>
                            <a:gd name="connsiteY1" fmla="*/ 0 h 3312368"/>
                            <a:gd name="connsiteX2" fmla="*/ 1243614 w 1243614"/>
                            <a:gd name="connsiteY2" fmla="*/ 3312368 h 3312368"/>
                            <a:gd name="connsiteX3" fmla="*/ 0 w 1243614"/>
                            <a:gd name="connsiteY3" fmla="*/ 3312368 h 3312368"/>
                            <a:gd name="connsiteX4" fmla="*/ 0 w 1243614"/>
                            <a:gd name="connsiteY4" fmla="*/ 0 h 331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614" h="3312368">
                              <a:moveTo>
                                <a:pt x="0" y="0"/>
                              </a:moveTo>
                              <a:lnTo>
                                <a:pt x="1243614" y="0"/>
                              </a:lnTo>
                              <a:lnTo>
                                <a:pt x="1243614" y="3312368"/>
                              </a:lnTo>
                              <a:lnTo>
                                <a:pt x="0" y="3312368"/>
                              </a:lnTo>
                              <a:lnTo>
                                <a:pt x="0" y="0"/>
                              </a:ln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fi-FI" sz="1300" dirty="0">
                              <a:solidFill>
                                <a:srgbClr val="323A7C"/>
                              </a:solidFill>
                            </a:rPr>
                            <a:t>Haku varhaiskasvatuksen opettajan opintoihin</a:t>
                          </a:r>
                        </a:p>
                        <a:p>
                          <a:pPr marL="0" lvl="0" indent="0" algn="ctr" defTabSz="577850">
                            <a:lnSpc>
                              <a:spcPct val="90000"/>
                            </a:lnSpc>
                            <a:spcBef>
                              <a:spcPct val="0"/>
                            </a:spcBef>
                            <a:spcAft>
                              <a:spcPct val="35000"/>
                            </a:spcAft>
                            <a:buNone/>
                          </a:pPr>
                          <a:r>
                            <a:rPr lang="fi-FI" sz="1300" kern="1200" dirty="0">
                              <a:solidFill>
                                <a:srgbClr val="323A7C"/>
                              </a:solidFill>
                            </a:rPr>
                            <a:t> </a:t>
                          </a:r>
                          <a:r>
                            <a:rPr lang="fi-FI" sz="1300" i="1" kern="1200" dirty="0">
                              <a:solidFill>
                                <a:srgbClr val="323A7C"/>
                              </a:solidFill>
                            </a:rPr>
                            <a:t>(Yhteishaku 2026)</a:t>
                          </a:r>
                        </a:p>
                        <a:p>
                          <a:pPr marL="0" lvl="0" indent="0" algn="ctr" defTabSz="577850">
                            <a:lnSpc>
                              <a:spcPct val="90000"/>
                            </a:lnSpc>
                            <a:spcBef>
                              <a:spcPct val="0"/>
                            </a:spcBef>
                            <a:spcAft>
                              <a:spcPct val="35000"/>
                            </a:spcAft>
                            <a:buNone/>
                          </a:pPr>
                          <a:endParaRPr lang="fi-FI" sz="1300" b="1" kern="1200" dirty="0">
                            <a:solidFill>
                              <a:srgbClr val="323A7C"/>
                            </a:solidFill>
                          </a:endParaRPr>
                        </a:p>
                      </p:txBody>
                    </p:sp>
                    <p:cxnSp>
                      <p:nvCxnSpPr>
                        <p:cNvPr id="16" name="Suora nuoliyhdysviiva 15">
                          <a:extLst>
                            <a:ext uri="{FF2B5EF4-FFF2-40B4-BE49-F238E27FC236}">
                              <a16:creationId xmlns:a16="http://schemas.microsoft.com/office/drawing/2014/main" id="{2132D01C-27D5-48BB-A060-643293608994}"/>
                            </a:ext>
                          </a:extLst>
                        </p:cNvPr>
                        <p:cNvCxnSpPr>
                          <a:cxnSpLocks/>
                        </p:cNvCxnSpPr>
                        <p:nvPr/>
                      </p:nvCxnSpPr>
                      <p:spPr>
                        <a:xfrm flipV="1">
                          <a:off x="5704307" y="4257351"/>
                          <a:ext cx="0" cy="575960"/>
                        </a:xfrm>
                        <a:prstGeom prst="straightConnector1">
                          <a:avLst/>
                        </a:prstGeom>
                        <a:ln>
                          <a:solidFill>
                            <a:srgbClr val="323A7C"/>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5" name="Ryhmä 24">
                      <a:extLst>
                        <a:ext uri="{FF2B5EF4-FFF2-40B4-BE49-F238E27FC236}">
                          <a16:creationId xmlns:a16="http://schemas.microsoft.com/office/drawing/2014/main" id="{CDC3B218-8EBD-4D3E-AC71-360D7CADB39D}"/>
                        </a:ext>
                      </a:extLst>
                    </p:cNvPr>
                    <p:cNvGrpSpPr/>
                    <p:nvPr/>
                  </p:nvGrpSpPr>
                  <p:grpSpPr>
                    <a:xfrm>
                      <a:off x="6273628" y="4293200"/>
                      <a:ext cx="1538754" cy="1558179"/>
                      <a:chOff x="6273628" y="4293200"/>
                      <a:chExt cx="1538754" cy="1558179"/>
                    </a:xfrm>
                  </p:grpSpPr>
                  <p:sp>
                    <p:nvSpPr>
                      <p:cNvPr id="10" name="Vapaamuotoinen: Muoto 9">
                        <a:extLst>
                          <a:ext uri="{FF2B5EF4-FFF2-40B4-BE49-F238E27FC236}">
                            <a16:creationId xmlns:a16="http://schemas.microsoft.com/office/drawing/2014/main" id="{FEF1156D-CBBA-47CE-AF27-AA89BF184A1F}"/>
                          </a:ext>
                        </a:extLst>
                      </p:cNvPr>
                      <p:cNvSpPr/>
                      <p:nvPr/>
                    </p:nvSpPr>
                    <p:spPr>
                      <a:xfrm>
                        <a:off x="6273628" y="5033055"/>
                        <a:ext cx="1538754" cy="818324"/>
                      </a:xfrm>
                      <a:custGeom>
                        <a:avLst/>
                        <a:gdLst>
                          <a:gd name="connsiteX0" fmla="*/ 0 w 1243614"/>
                          <a:gd name="connsiteY0" fmla="*/ 0 h 3312368"/>
                          <a:gd name="connsiteX1" fmla="*/ 1243614 w 1243614"/>
                          <a:gd name="connsiteY1" fmla="*/ 0 h 3312368"/>
                          <a:gd name="connsiteX2" fmla="*/ 1243614 w 1243614"/>
                          <a:gd name="connsiteY2" fmla="*/ 3312368 h 3312368"/>
                          <a:gd name="connsiteX3" fmla="*/ 0 w 1243614"/>
                          <a:gd name="connsiteY3" fmla="*/ 3312368 h 3312368"/>
                          <a:gd name="connsiteX4" fmla="*/ 0 w 1243614"/>
                          <a:gd name="connsiteY4" fmla="*/ 0 h 331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614" h="3312368">
                            <a:moveTo>
                              <a:pt x="0" y="0"/>
                            </a:moveTo>
                            <a:lnTo>
                              <a:pt x="1243614" y="0"/>
                            </a:lnTo>
                            <a:lnTo>
                              <a:pt x="1243614" y="3312368"/>
                            </a:lnTo>
                            <a:lnTo>
                              <a:pt x="0" y="3312368"/>
                            </a:lnTo>
                            <a:lnTo>
                              <a:pt x="0" y="0"/>
                            </a:ln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fi-FI" sz="1300" kern="1200" dirty="0">
                            <a:solidFill>
                              <a:srgbClr val="323A7C"/>
                            </a:solidFill>
                          </a:rPr>
                          <a:t>Opintoryhmän viimeinen tapaaminen</a:t>
                        </a:r>
                      </a:p>
                      <a:p>
                        <a:pPr marL="0" lvl="0" indent="0" algn="ctr" defTabSz="577850">
                          <a:lnSpc>
                            <a:spcPct val="90000"/>
                          </a:lnSpc>
                          <a:spcBef>
                            <a:spcPct val="0"/>
                          </a:spcBef>
                          <a:spcAft>
                            <a:spcPct val="35000"/>
                          </a:spcAft>
                          <a:buNone/>
                        </a:pPr>
                        <a:endParaRPr lang="fi-FI" sz="1300" b="1" kern="1200" dirty="0">
                          <a:solidFill>
                            <a:srgbClr val="323A7C"/>
                          </a:solidFill>
                        </a:endParaRPr>
                      </a:p>
                    </p:txBody>
                  </p:sp>
                  <p:cxnSp>
                    <p:nvCxnSpPr>
                      <p:cNvPr id="27" name="Suora nuoliyhdysviiva 26">
                        <a:extLst>
                          <a:ext uri="{FF2B5EF4-FFF2-40B4-BE49-F238E27FC236}">
                            <a16:creationId xmlns:a16="http://schemas.microsoft.com/office/drawing/2014/main" id="{6737C9E6-3D0F-431C-96CF-4C0588AD3AA7}"/>
                          </a:ext>
                        </a:extLst>
                      </p:cNvPr>
                      <p:cNvCxnSpPr>
                        <a:cxnSpLocks/>
                      </p:cNvCxnSpPr>
                      <p:nvPr/>
                    </p:nvCxnSpPr>
                    <p:spPr>
                      <a:xfrm flipV="1">
                        <a:off x="6690471" y="4293200"/>
                        <a:ext cx="0" cy="575960"/>
                      </a:xfrm>
                      <a:prstGeom prst="straightConnector1">
                        <a:avLst/>
                      </a:prstGeom>
                      <a:ln>
                        <a:solidFill>
                          <a:srgbClr val="323A7C"/>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0" name="Ryhmä 29">
                    <a:extLst>
                      <a:ext uri="{FF2B5EF4-FFF2-40B4-BE49-F238E27FC236}">
                        <a16:creationId xmlns:a16="http://schemas.microsoft.com/office/drawing/2014/main" id="{BAABDCD4-5882-44E4-BFC7-392F828659CB}"/>
                      </a:ext>
                    </a:extLst>
                  </p:cNvPr>
                  <p:cNvGrpSpPr/>
                  <p:nvPr/>
                </p:nvGrpSpPr>
                <p:grpSpPr>
                  <a:xfrm>
                    <a:off x="5486401" y="950683"/>
                    <a:ext cx="2133597" cy="1722232"/>
                    <a:chOff x="5486401" y="950683"/>
                    <a:chExt cx="2133597" cy="1722232"/>
                  </a:xfrm>
                </p:grpSpPr>
                <p:cxnSp>
                  <p:nvCxnSpPr>
                    <p:cNvPr id="28" name="Suora nuoliyhdysviiva 27">
                      <a:extLst>
                        <a:ext uri="{FF2B5EF4-FFF2-40B4-BE49-F238E27FC236}">
                          <a16:creationId xmlns:a16="http://schemas.microsoft.com/office/drawing/2014/main" id="{B7FF4C6F-D328-4E4A-A625-EEAAE0B59803}"/>
                        </a:ext>
                      </a:extLst>
                    </p:cNvPr>
                    <p:cNvCxnSpPr>
                      <a:cxnSpLocks/>
                    </p:cNvCxnSpPr>
                    <p:nvPr/>
                  </p:nvCxnSpPr>
                  <p:spPr>
                    <a:xfrm>
                      <a:off x="6529515" y="1265740"/>
                      <a:ext cx="0" cy="1407175"/>
                    </a:xfrm>
                    <a:prstGeom prst="straightConnector1">
                      <a:avLst/>
                    </a:prstGeom>
                    <a:ln>
                      <a:solidFill>
                        <a:srgbClr val="323A7C"/>
                      </a:solidFill>
                      <a:tailEnd type="triangle"/>
                    </a:ln>
                  </p:spPr>
                  <p:style>
                    <a:lnRef idx="1">
                      <a:schemeClr val="accent1"/>
                    </a:lnRef>
                    <a:fillRef idx="0">
                      <a:schemeClr val="accent1"/>
                    </a:fillRef>
                    <a:effectRef idx="0">
                      <a:schemeClr val="accent1"/>
                    </a:effectRef>
                    <a:fontRef idx="minor">
                      <a:schemeClr val="tx1"/>
                    </a:fontRef>
                  </p:style>
                </p:cxnSp>
                <p:sp>
                  <p:nvSpPr>
                    <p:cNvPr id="32" name="Vapaamuotoinen: Muoto 31">
                      <a:extLst>
                        <a:ext uri="{FF2B5EF4-FFF2-40B4-BE49-F238E27FC236}">
                          <a16:creationId xmlns:a16="http://schemas.microsoft.com/office/drawing/2014/main" id="{33540954-B8B0-44F6-8496-FA314DB0063E}"/>
                        </a:ext>
                      </a:extLst>
                    </p:cNvPr>
                    <p:cNvSpPr/>
                    <p:nvPr/>
                  </p:nvSpPr>
                  <p:spPr>
                    <a:xfrm>
                      <a:off x="5486401" y="950683"/>
                      <a:ext cx="2133597" cy="305762"/>
                    </a:xfrm>
                    <a:custGeom>
                      <a:avLst/>
                      <a:gdLst>
                        <a:gd name="connsiteX0" fmla="*/ 0 w 1243614"/>
                        <a:gd name="connsiteY0" fmla="*/ 0 h 3312368"/>
                        <a:gd name="connsiteX1" fmla="*/ 1243614 w 1243614"/>
                        <a:gd name="connsiteY1" fmla="*/ 0 h 3312368"/>
                        <a:gd name="connsiteX2" fmla="*/ 1243614 w 1243614"/>
                        <a:gd name="connsiteY2" fmla="*/ 3312368 h 3312368"/>
                        <a:gd name="connsiteX3" fmla="*/ 0 w 1243614"/>
                        <a:gd name="connsiteY3" fmla="*/ 3312368 h 3312368"/>
                        <a:gd name="connsiteX4" fmla="*/ 0 w 1243614"/>
                        <a:gd name="connsiteY4" fmla="*/ 0 h 331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614" h="3312368">
                          <a:moveTo>
                            <a:pt x="0" y="0"/>
                          </a:moveTo>
                          <a:lnTo>
                            <a:pt x="1243614" y="0"/>
                          </a:lnTo>
                          <a:lnTo>
                            <a:pt x="1243614" y="3312368"/>
                          </a:lnTo>
                          <a:lnTo>
                            <a:pt x="0" y="3312368"/>
                          </a:lnTo>
                          <a:lnTo>
                            <a:pt x="0" y="0"/>
                          </a:ln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fi-FI" sz="1300" kern="1200" dirty="0">
                          <a:solidFill>
                            <a:srgbClr val="323A7C"/>
                          </a:solidFill>
                        </a:rPr>
                        <a:t>Opinnot valmiina, jotta hakukelpoisuus varhaiskasvatuksen opettajan opintoihin 2026</a:t>
                      </a:r>
                    </a:p>
                  </p:txBody>
                </p:sp>
              </p:grpSp>
            </p:grpSp>
          </p:grpSp>
          <p:grpSp>
            <p:nvGrpSpPr>
              <p:cNvPr id="29" name="Ryhmä 28">
                <a:extLst>
                  <a:ext uri="{FF2B5EF4-FFF2-40B4-BE49-F238E27FC236}">
                    <a16:creationId xmlns:a16="http://schemas.microsoft.com/office/drawing/2014/main" id="{C819C91F-086C-4559-9B2F-5793BFD60BF8}"/>
                  </a:ext>
                </a:extLst>
              </p:cNvPr>
              <p:cNvGrpSpPr/>
              <p:nvPr/>
            </p:nvGrpSpPr>
            <p:grpSpPr>
              <a:xfrm>
                <a:off x="1475656" y="1471093"/>
                <a:ext cx="5077544" cy="1453851"/>
                <a:chOff x="1475656" y="1471093"/>
                <a:chExt cx="5077544" cy="1453851"/>
              </a:xfrm>
            </p:grpSpPr>
            <p:sp>
              <p:nvSpPr>
                <p:cNvPr id="8" name="Vapaamuotoinen: Muoto 7">
                  <a:extLst>
                    <a:ext uri="{FF2B5EF4-FFF2-40B4-BE49-F238E27FC236}">
                      <a16:creationId xmlns:a16="http://schemas.microsoft.com/office/drawing/2014/main" id="{D371D15D-CA59-498A-99E4-8351B8DD4B8B}"/>
                    </a:ext>
                  </a:extLst>
                </p:cNvPr>
                <p:cNvSpPr/>
                <p:nvPr/>
              </p:nvSpPr>
              <p:spPr>
                <a:xfrm>
                  <a:off x="2940771" y="1471093"/>
                  <a:ext cx="2877535" cy="864095"/>
                </a:xfrm>
                <a:custGeom>
                  <a:avLst/>
                  <a:gdLst>
                    <a:gd name="connsiteX0" fmla="*/ 0 w 1243614"/>
                    <a:gd name="connsiteY0" fmla="*/ 0 h 3312368"/>
                    <a:gd name="connsiteX1" fmla="*/ 1243614 w 1243614"/>
                    <a:gd name="connsiteY1" fmla="*/ 0 h 3312368"/>
                    <a:gd name="connsiteX2" fmla="*/ 1243614 w 1243614"/>
                    <a:gd name="connsiteY2" fmla="*/ 3312368 h 3312368"/>
                    <a:gd name="connsiteX3" fmla="*/ 0 w 1243614"/>
                    <a:gd name="connsiteY3" fmla="*/ 3312368 h 3312368"/>
                    <a:gd name="connsiteX4" fmla="*/ 0 w 1243614"/>
                    <a:gd name="connsiteY4" fmla="*/ 0 h 331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614" h="3312368">
                      <a:moveTo>
                        <a:pt x="0" y="0"/>
                      </a:moveTo>
                      <a:lnTo>
                        <a:pt x="1243614" y="0"/>
                      </a:lnTo>
                      <a:lnTo>
                        <a:pt x="1243614" y="3312368"/>
                      </a:lnTo>
                      <a:lnTo>
                        <a:pt x="0" y="3312368"/>
                      </a:lnTo>
                      <a:lnTo>
                        <a:pt x="0" y="0"/>
                      </a:ln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fi-FI" sz="1300" kern="1200" dirty="0">
                      <a:solidFill>
                        <a:srgbClr val="323A7C"/>
                      </a:solidFill>
                    </a:rPr>
                    <a:t>Opintojen suorittaminen</a:t>
                  </a:r>
                </a:p>
                <a:p>
                  <a:pPr marL="0" lvl="0" indent="0" algn="ctr" defTabSz="577850">
                    <a:lnSpc>
                      <a:spcPct val="90000"/>
                    </a:lnSpc>
                    <a:spcBef>
                      <a:spcPct val="0"/>
                    </a:spcBef>
                    <a:spcAft>
                      <a:spcPct val="35000"/>
                    </a:spcAft>
                    <a:buNone/>
                  </a:pPr>
                  <a:r>
                    <a:rPr lang="fi-FI" sz="1100" kern="1200" dirty="0">
                      <a:solidFill>
                        <a:srgbClr val="323A7C"/>
                      </a:solidFill>
                    </a:rPr>
                    <a:t>(</a:t>
                  </a:r>
                  <a:r>
                    <a:rPr lang="fi-FI" sz="1100" i="1" kern="1200" dirty="0">
                      <a:solidFill>
                        <a:srgbClr val="323A7C"/>
                      </a:solidFill>
                    </a:rPr>
                    <a:t>tapaamiset ja itsenäinen työskentely)</a:t>
                  </a:r>
                  <a:endParaRPr lang="fi-FI" sz="1300" i="1" kern="1200" dirty="0">
                    <a:solidFill>
                      <a:srgbClr val="323A7C"/>
                    </a:solidFill>
                  </a:endParaRPr>
                </a:p>
              </p:txBody>
            </p:sp>
            <p:cxnSp>
              <p:nvCxnSpPr>
                <p:cNvPr id="13" name="Suora nuoliyhdysviiva 12">
                  <a:extLst>
                    <a:ext uri="{FF2B5EF4-FFF2-40B4-BE49-F238E27FC236}">
                      <a16:creationId xmlns:a16="http://schemas.microsoft.com/office/drawing/2014/main" id="{BCFE1192-5C35-480C-A380-43D9087A0E94}"/>
                    </a:ext>
                  </a:extLst>
                </p:cNvPr>
                <p:cNvCxnSpPr>
                  <a:cxnSpLocks/>
                </p:cNvCxnSpPr>
                <p:nvPr/>
              </p:nvCxnSpPr>
              <p:spPr>
                <a:xfrm>
                  <a:off x="4427984" y="2335430"/>
                  <a:ext cx="0" cy="589514"/>
                </a:xfrm>
                <a:prstGeom prst="straightConnector1">
                  <a:avLst/>
                </a:prstGeom>
                <a:ln>
                  <a:solidFill>
                    <a:srgbClr val="323A7C"/>
                  </a:solidFill>
                  <a:tailEnd type="none"/>
                </a:ln>
              </p:spPr>
              <p:style>
                <a:lnRef idx="1">
                  <a:schemeClr val="accent1"/>
                </a:lnRef>
                <a:fillRef idx="0">
                  <a:schemeClr val="accent1"/>
                </a:fillRef>
                <a:effectRef idx="0">
                  <a:schemeClr val="accent1"/>
                </a:effectRef>
                <a:fontRef idx="minor">
                  <a:schemeClr val="tx1"/>
                </a:fontRef>
              </p:style>
            </p:cxnSp>
            <p:cxnSp>
              <p:nvCxnSpPr>
                <p:cNvPr id="23" name="Suora nuoliyhdysviiva 22">
                  <a:extLst>
                    <a:ext uri="{FF2B5EF4-FFF2-40B4-BE49-F238E27FC236}">
                      <a16:creationId xmlns:a16="http://schemas.microsoft.com/office/drawing/2014/main" id="{A46D3403-F1A7-4EF2-B0D6-6BAFAC3E361E}"/>
                    </a:ext>
                  </a:extLst>
                </p:cNvPr>
                <p:cNvCxnSpPr/>
                <p:nvPr/>
              </p:nvCxnSpPr>
              <p:spPr>
                <a:xfrm>
                  <a:off x="1475656" y="2924944"/>
                  <a:ext cx="5077544" cy="0"/>
                </a:xfrm>
                <a:prstGeom prst="straightConnector1">
                  <a:avLst/>
                </a:prstGeom>
                <a:ln>
                  <a:solidFill>
                    <a:srgbClr val="323A7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26" name="Ryhmä 25">
              <a:extLst>
                <a:ext uri="{FF2B5EF4-FFF2-40B4-BE49-F238E27FC236}">
                  <a16:creationId xmlns:a16="http://schemas.microsoft.com/office/drawing/2014/main" id="{EDB5FD54-5BE9-47BE-A226-2880B7A59BD9}"/>
                </a:ext>
              </a:extLst>
            </p:cNvPr>
            <p:cNvGrpSpPr/>
            <p:nvPr/>
          </p:nvGrpSpPr>
          <p:grpSpPr>
            <a:xfrm>
              <a:off x="58207" y="1954419"/>
              <a:ext cx="1538754" cy="970525"/>
              <a:chOff x="58207" y="1954419"/>
              <a:chExt cx="1538754" cy="970525"/>
            </a:xfrm>
          </p:grpSpPr>
          <p:sp>
            <p:nvSpPr>
              <p:cNvPr id="6" name="Vapaamuotoinen: Muoto 5">
                <a:extLst>
                  <a:ext uri="{FF2B5EF4-FFF2-40B4-BE49-F238E27FC236}">
                    <a16:creationId xmlns:a16="http://schemas.microsoft.com/office/drawing/2014/main" id="{FADA4F51-2278-468D-ADFA-9A521F7101F8}"/>
                  </a:ext>
                </a:extLst>
              </p:cNvPr>
              <p:cNvSpPr/>
              <p:nvPr/>
            </p:nvSpPr>
            <p:spPr>
              <a:xfrm>
                <a:off x="58207" y="1954419"/>
                <a:ext cx="1538754" cy="466470"/>
              </a:xfrm>
              <a:custGeom>
                <a:avLst/>
                <a:gdLst>
                  <a:gd name="connsiteX0" fmla="*/ 0 w 1243614"/>
                  <a:gd name="connsiteY0" fmla="*/ 0 h 3312368"/>
                  <a:gd name="connsiteX1" fmla="*/ 1243614 w 1243614"/>
                  <a:gd name="connsiteY1" fmla="*/ 0 h 3312368"/>
                  <a:gd name="connsiteX2" fmla="*/ 1243614 w 1243614"/>
                  <a:gd name="connsiteY2" fmla="*/ 3312368 h 3312368"/>
                  <a:gd name="connsiteX3" fmla="*/ 0 w 1243614"/>
                  <a:gd name="connsiteY3" fmla="*/ 3312368 h 3312368"/>
                  <a:gd name="connsiteX4" fmla="*/ 0 w 1243614"/>
                  <a:gd name="connsiteY4" fmla="*/ 0 h 331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614" h="3312368">
                    <a:moveTo>
                      <a:pt x="0" y="0"/>
                    </a:moveTo>
                    <a:lnTo>
                      <a:pt x="1243614" y="0"/>
                    </a:lnTo>
                    <a:lnTo>
                      <a:pt x="1243614" y="3312368"/>
                    </a:lnTo>
                    <a:lnTo>
                      <a:pt x="0" y="33123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fi-FI" sz="1300" dirty="0">
                    <a:solidFill>
                      <a:srgbClr val="323A7C"/>
                    </a:solidFill>
                  </a:rPr>
                  <a:t>Opintor</a:t>
                </a:r>
                <a:r>
                  <a:rPr lang="fi-FI" sz="1300" kern="1200" dirty="0">
                    <a:solidFill>
                      <a:srgbClr val="323A7C"/>
                    </a:solidFill>
                  </a:rPr>
                  <a:t>yhmään hakeutuminen ja infotilaisuus 21.8.2025</a:t>
                </a:r>
              </a:p>
            </p:txBody>
          </p:sp>
          <p:cxnSp>
            <p:nvCxnSpPr>
              <p:cNvPr id="12" name="Suora nuoliyhdysviiva 11">
                <a:extLst>
                  <a:ext uri="{FF2B5EF4-FFF2-40B4-BE49-F238E27FC236}">
                    <a16:creationId xmlns:a16="http://schemas.microsoft.com/office/drawing/2014/main" id="{809535D1-1035-4924-BD67-202DF86559CC}"/>
                  </a:ext>
                </a:extLst>
              </p:cNvPr>
              <p:cNvCxnSpPr/>
              <p:nvPr/>
            </p:nvCxnSpPr>
            <p:spPr>
              <a:xfrm>
                <a:off x="755576" y="2420888"/>
                <a:ext cx="0" cy="504056"/>
              </a:xfrm>
              <a:prstGeom prst="straightConnector1">
                <a:avLst/>
              </a:prstGeom>
              <a:ln>
                <a:solidFill>
                  <a:srgbClr val="323A7C"/>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 name="Dian numeron paikkamerkki 3"/>
          <p:cNvSpPr>
            <a:spLocks noGrp="1"/>
          </p:cNvSpPr>
          <p:nvPr>
            <p:ph type="sldNum" sz="quarter" idx="12"/>
          </p:nvPr>
        </p:nvSpPr>
        <p:spPr/>
        <p:txBody>
          <a:bodyPr/>
          <a:lstStyle/>
          <a:p>
            <a:fld id="{46A0AF2C-98B1-4CDE-B97A-597A8A15B989}" type="slidenum">
              <a:rPr lang="fi-FI" smtClean="0"/>
              <a:t>11</a:t>
            </a:fld>
            <a:endParaRPr lang="fi-FI" dirty="0"/>
          </a:p>
        </p:txBody>
      </p:sp>
      <p:sp>
        <p:nvSpPr>
          <p:cNvPr id="17" name="Otsikko 16">
            <a:extLst>
              <a:ext uri="{FF2B5EF4-FFF2-40B4-BE49-F238E27FC236}">
                <a16:creationId xmlns:a16="http://schemas.microsoft.com/office/drawing/2014/main" id="{A35E075E-3E0B-4D68-ACD7-A62FF3BF7834}"/>
              </a:ext>
            </a:extLst>
          </p:cNvPr>
          <p:cNvSpPr>
            <a:spLocks noGrp="1"/>
          </p:cNvSpPr>
          <p:nvPr>
            <p:ph type="title"/>
          </p:nvPr>
        </p:nvSpPr>
        <p:spPr>
          <a:xfrm>
            <a:off x="940716" y="625575"/>
            <a:ext cx="6984000" cy="1143000"/>
          </a:xfrm>
        </p:spPr>
        <p:txBody>
          <a:bodyPr/>
          <a:lstStyle/>
          <a:p>
            <a:r>
              <a:rPr lang="fi-FI" sz="3200" dirty="0">
                <a:solidFill>
                  <a:schemeClr val="tx2"/>
                </a:solidFill>
              </a:rPr>
              <a:t>Opintojen aikataulu</a:t>
            </a:r>
          </a:p>
        </p:txBody>
      </p:sp>
    </p:spTree>
    <p:extLst>
      <p:ext uri="{BB962C8B-B14F-4D97-AF65-F5344CB8AC3E}">
        <p14:creationId xmlns:p14="http://schemas.microsoft.com/office/powerpoint/2010/main" val="92054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750286" y="1772814"/>
            <a:ext cx="4154286" cy="3751733"/>
          </a:xfrm>
        </p:spPr>
        <p:txBody>
          <a:bodyPr vert="horz" lIns="91440" tIns="45720" rIns="91440" bIns="45720" rtlCol="0" anchor="t">
            <a:noAutofit/>
          </a:bodyPr>
          <a:lstStyle/>
          <a:p>
            <a:pPr marL="0" indent="0">
              <a:buNone/>
            </a:pPr>
            <a:r>
              <a:rPr lang="fi-FI" b="1" dirty="0">
                <a:solidFill>
                  <a:schemeClr val="tx2"/>
                </a:solidFill>
              </a:rPr>
              <a:t>SYKSY 2025</a:t>
            </a:r>
          </a:p>
          <a:p>
            <a:pPr marL="0" indent="0">
              <a:buNone/>
            </a:pPr>
            <a:endParaRPr lang="fi-FI" sz="1300" dirty="0">
              <a:cs typeface="Calibri"/>
            </a:endParaRPr>
          </a:p>
          <a:p>
            <a:r>
              <a:rPr lang="fi-FI" sz="1300" b="1" dirty="0">
                <a:solidFill>
                  <a:srgbClr val="87BE3C"/>
                </a:solidFill>
              </a:rPr>
              <a:t>1 LÄHIPÄIVÄ (7h)*</a:t>
            </a:r>
            <a:endParaRPr lang="fi-FI" sz="1300" dirty="0">
              <a:solidFill>
                <a:srgbClr val="87BE3C"/>
              </a:solidFill>
              <a:cs typeface="Calibri"/>
            </a:endParaRPr>
          </a:p>
          <a:p>
            <a:pPr lvl="1"/>
            <a:r>
              <a:rPr lang="fi-FI" sz="1300" dirty="0">
                <a:cs typeface="Calibri"/>
              </a:rPr>
              <a:t>Syyskuu 5.9.2025 klo 9.00–16.00 </a:t>
            </a:r>
          </a:p>
          <a:p>
            <a:pPr lvl="1"/>
            <a:r>
              <a:rPr lang="fi-FI" sz="1300" dirty="0"/>
              <a:t>Tampereen kesäyliopistolla (Koulutustila Valo, Yliopistonkatu 60 A, 7. krs.)</a:t>
            </a:r>
            <a:endParaRPr lang="fi-FI" sz="1300" dirty="0">
              <a:cs typeface="Calibri"/>
            </a:endParaRPr>
          </a:p>
          <a:p>
            <a:pPr marL="0" indent="0">
              <a:buNone/>
            </a:pPr>
            <a:endParaRPr lang="fi-FI" sz="1300" b="1" dirty="0">
              <a:cs typeface="Calibri"/>
            </a:endParaRPr>
          </a:p>
          <a:p>
            <a:r>
              <a:rPr lang="fi-FI" sz="1300" b="1" dirty="0">
                <a:solidFill>
                  <a:srgbClr val="87BE3C"/>
                </a:solidFill>
              </a:rPr>
              <a:t>3 ETÄOPETUSKERTAA (4h kerrallaan)*</a:t>
            </a:r>
            <a:endParaRPr lang="fi-FI" sz="1300" b="1" dirty="0">
              <a:solidFill>
                <a:srgbClr val="87BE3C"/>
              </a:solidFill>
              <a:cs typeface="Calibri"/>
            </a:endParaRPr>
          </a:p>
          <a:p>
            <a:pPr lvl="1"/>
            <a:r>
              <a:rPr lang="fi-FI" sz="1300" dirty="0">
                <a:cs typeface="Calibri"/>
              </a:rPr>
              <a:t>1 syyskuussa klo 12.00–16.00 </a:t>
            </a:r>
          </a:p>
          <a:p>
            <a:pPr lvl="1"/>
            <a:r>
              <a:rPr lang="fi-FI" sz="1300" dirty="0">
                <a:cs typeface="Calibri"/>
              </a:rPr>
              <a:t>1 lokakuussa klo 12.00–16.00</a:t>
            </a:r>
          </a:p>
          <a:p>
            <a:pPr lvl="1"/>
            <a:r>
              <a:rPr lang="fi-FI" sz="1300" dirty="0">
                <a:cs typeface="Calibri"/>
              </a:rPr>
              <a:t>1 marraskuussa klo 12.00–16.00 </a:t>
            </a:r>
          </a:p>
          <a:p>
            <a:pPr lvl="1"/>
            <a:endParaRPr lang="fi-FI" sz="1300" dirty="0">
              <a:cs typeface="Calibri"/>
            </a:endParaRPr>
          </a:p>
          <a:p>
            <a:r>
              <a:rPr lang="fi-FI" sz="1300" b="1" dirty="0">
                <a:solidFill>
                  <a:srgbClr val="87BE3C"/>
                </a:solidFill>
              </a:rPr>
              <a:t>3 ILTATAPAAMISTA (2,5h kerrallaan)</a:t>
            </a:r>
            <a:endParaRPr lang="fi-FI" sz="1300" b="1" dirty="0">
              <a:solidFill>
                <a:srgbClr val="87BE3C"/>
              </a:solidFill>
              <a:cs typeface="Calibri"/>
            </a:endParaRPr>
          </a:p>
          <a:p>
            <a:pPr lvl="1"/>
            <a:r>
              <a:rPr lang="fi-FI" sz="1300" dirty="0">
                <a:cs typeface="Calibri"/>
              </a:rPr>
              <a:t>1 syys-lokakuussa klo 17.30–20.00 (verkko)</a:t>
            </a:r>
          </a:p>
          <a:p>
            <a:pPr lvl="1"/>
            <a:r>
              <a:rPr lang="fi-FI" sz="1300" dirty="0">
                <a:cs typeface="Calibri"/>
              </a:rPr>
              <a:t>1 loka-marraskuussa klo 17.30–20.00 </a:t>
            </a:r>
            <a:r>
              <a:rPr lang="fi-FI" sz="1300" dirty="0"/>
              <a:t>(</a:t>
            </a:r>
            <a:r>
              <a:rPr lang="fi-FI" sz="1300" dirty="0" err="1"/>
              <a:t>lähi</a:t>
            </a:r>
            <a:r>
              <a:rPr lang="fi-FI" sz="1300" dirty="0"/>
              <a:t>)</a:t>
            </a:r>
            <a:endParaRPr lang="fi-FI" sz="1300" dirty="0">
              <a:cs typeface="Calibri"/>
            </a:endParaRPr>
          </a:p>
          <a:p>
            <a:pPr lvl="1"/>
            <a:r>
              <a:rPr lang="fi-FI" sz="1300" dirty="0">
                <a:cs typeface="Calibri"/>
              </a:rPr>
              <a:t>1 marras-</a:t>
            </a:r>
            <a:r>
              <a:rPr lang="fi-FI" sz="1300" dirty="0" err="1">
                <a:cs typeface="Calibri"/>
              </a:rPr>
              <a:t>jolukuussa</a:t>
            </a:r>
            <a:r>
              <a:rPr lang="fi-FI" sz="1300" dirty="0">
                <a:cs typeface="Calibri"/>
              </a:rPr>
              <a:t> klo 17.30–20.00</a:t>
            </a:r>
            <a:r>
              <a:rPr lang="fi-FI" sz="1300" dirty="0"/>
              <a:t> (</a:t>
            </a:r>
            <a:r>
              <a:rPr lang="fi-FI" sz="1300" dirty="0" err="1"/>
              <a:t>lähi</a:t>
            </a:r>
            <a:r>
              <a:rPr lang="fi-FI" sz="1300" dirty="0"/>
              <a:t>)</a:t>
            </a:r>
            <a:endParaRPr lang="fi-FI" sz="1300" dirty="0">
              <a:cs typeface="Calibri"/>
            </a:endParaRPr>
          </a:p>
          <a:p>
            <a:pPr lvl="1"/>
            <a:endParaRPr lang="fi-FI" sz="1400" dirty="0">
              <a:cs typeface="Calibri"/>
            </a:endParaRPr>
          </a:p>
          <a:p>
            <a:pPr lvl="1"/>
            <a:endParaRPr lang="fi-FI" sz="1400" dirty="0">
              <a:solidFill>
                <a:srgbClr val="87BE3C"/>
              </a:solidFill>
            </a:endParaRPr>
          </a:p>
          <a:p>
            <a:pPr marL="0" indent="0">
              <a:buNone/>
            </a:pPr>
            <a:r>
              <a:rPr lang="fi-FI" sz="1400" b="1" dirty="0">
                <a:solidFill>
                  <a:srgbClr val="87BE3C"/>
                </a:solidFill>
              </a:rPr>
              <a:t>* </a:t>
            </a:r>
            <a:r>
              <a:rPr lang="fi-FI" sz="1400" dirty="0">
                <a:solidFill>
                  <a:srgbClr val="87BE3C"/>
                </a:solidFill>
              </a:rPr>
              <a:t>Palkallista työaikaa</a:t>
            </a:r>
          </a:p>
          <a:p>
            <a:pPr marL="0" indent="0">
              <a:buNone/>
            </a:pPr>
            <a:endParaRPr lang="fi-FI" sz="1400" i="0" dirty="0">
              <a:effectLst/>
            </a:endParaRPr>
          </a:p>
        </p:txBody>
      </p:sp>
      <p:sp>
        <p:nvSpPr>
          <p:cNvPr id="4" name="Dian numeron paikkamerkki 3"/>
          <p:cNvSpPr>
            <a:spLocks noGrp="1"/>
          </p:cNvSpPr>
          <p:nvPr>
            <p:ph type="sldNum" sz="quarter" idx="12"/>
          </p:nvPr>
        </p:nvSpPr>
        <p:spPr/>
        <p:txBody>
          <a:bodyPr/>
          <a:lstStyle/>
          <a:p>
            <a:fld id="{46A0AF2C-98B1-4CDE-B97A-597A8A15B989}" type="slidenum">
              <a:rPr lang="fi-FI" smtClean="0"/>
              <a:t>12</a:t>
            </a:fld>
            <a:endParaRPr lang="fi-FI" dirty="0"/>
          </a:p>
        </p:txBody>
      </p:sp>
      <p:sp>
        <p:nvSpPr>
          <p:cNvPr id="2" name="Otsikko 1">
            <a:extLst>
              <a:ext uri="{FF2B5EF4-FFF2-40B4-BE49-F238E27FC236}">
                <a16:creationId xmlns:a16="http://schemas.microsoft.com/office/drawing/2014/main" id="{61E35DDE-E6EE-4BA1-AE47-27D27C831F29}"/>
              </a:ext>
            </a:extLst>
          </p:cNvPr>
          <p:cNvSpPr>
            <a:spLocks noGrp="1"/>
          </p:cNvSpPr>
          <p:nvPr>
            <p:ph type="title"/>
          </p:nvPr>
        </p:nvSpPr>
        <p:spPr>
          <a:xfrm>
            <a:off x="749197" y="534657"/>
            <a:ext cx="7695664" cy="684076"/>
          </a:xfrm>
        </p:spPr>
        <p:txBody>
          <a:bodyPr/>
          <a:lstStyle/>
          <a:p>
            <a:r>
              <a:rPr lang="fi-FI" sz="3200" dirty="0"/>
              <a:t>Tapaamiset opintojen aikana </a:t>
            </a:r>
            <a:br>
              <a:rPr lang="fi-FI" sz="3200" dirty="0"/>
            </a:br>
            <a:r>
              <a:rPr lang="fi-FI" sz="1200" dirty="0"/>
              <a:t>(päivämäärät tarkentuvat heti, kun yliopiston lukukausisuunnitelma päivittyy elokuussa 2025)</a:t>
            </a:r>
          </a:p>
        </p:txBody>
      </p:sp>
      <p:sp>
        <p:nvSpPr>
          <p:cNvPr id="6" name="Sisällön paikkamerkki 2">
            <a:extLst>
              <a:ext uri="{FF2B5EF4-FFF2-40B4-BE49-F238E27FC236}">
                <a16:creationId xmlns:a16="http://schemas.microsoft.com/office/drawing/2014/main" id="{D1EBDA4E-6C7F-4BB0-AAE3-82C42175F4B9}"/>
              </a:ext>
            </a:extLst>
          </p:cNvPr>
          <p:cNvSpPr txBox="1">
            <a:spLocks/>
          </p:cNvSpPr>
          <p:nvPr/>
        </p:nvSpPr>
        <p:spPr>
          <a:xfrm>
            <a:off x="4790274" y="1772815"/>
            <a:ext cx="4030198" cy="4399985"/>
          </a:xfrm>
          <a:prstGeom prst="rect">
            <a:avLst/>
          </a:prstGeom>
        </p:spPr>
        <p:txBody>
          <a:bodyPr vert="horz" lIns="91440" tIns="45720" rIns="91440" bIns="45720" rtlCol="0" anchor="t">
            <a:noAutofit/>
          </a:bodyPr>
          <a:lstStyle>
            <a:lvl1pPr marL="342900" indent="-342900" algn="l" defTabSz="914400" rtl="0" eaLnBrk="1" latinLnBrk="0" hangingPunct="1">
              <a:spcBef>
                <a:spcPts val="0"/>
              </a:spcBef>
              <a:buClr>
                <a:srgbClr val="87BE3C"/>
              </a:buClr>
              <a:buSzPct val="110000"/>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ts val="0"/>
              </a:spcBef>
              <a:buClr>
                <a:srgbClr val="87BE3C"/>
              </a:buClr>
              <a:buSzPct val="10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0"/>
              </a:spcBef>
              <a:buClr>
                <a:srgbClr val="87BE3C"/>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0"/>
              </a:spcBef>
              <a:buClr>
                <a:srgbClr val="87BE3C"/>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Clr>
                <a:srgbClr val="87BE3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b="1" dirty="0">
                <a:solidFill>
                  <a:schemeClr val="tx2"/>
                </a:solidFill>
              </a:rPr>
              <a:t>KEVÄT 2026</a:t>
            </a:r>
            <a:endParaRPr lang="fi-FI" b="1" dirty="0">
              <a:solidFill>
                <a:schemeClr val="tx2"/>
              </a:solidFill>
              <a:cs typeface="Calibri"/>
            </a:endParaRPr>
          </a:p>
          <a:p>
            <a:pPr marL="0" indent="0">
              <a:buFont typeface="Arial" panose="020B0604020202020204" pitchFamily="34" charset="0"/>
              <a:buNone/>
            </a:pPr>
            <a:endParaRPr lang="fi-FI" sz="1300" dirty="0">
              <a:cs typeface="Calibri"/>
            </a:endParaRPr>
          </a:p>
          <a:p>
            <a:r>
              <a:rPr lang="fi-FI" sz="1300" b="0" i="0" dirty="0">
                <a:solidFill>
                  <a:srgbClr val="000000"/>
                </a:solidFill>
                <a:effectLst/>
              </a:rPr>
              <a:t>Kevään 2026 päivämäärät tarkennetaan ryhmän ensimmäisessä tapaamisessa </a:t>
            </a:r>
            <a:r>
              <a:rPr lang="fi-FI" sz="1300" dirty="0"/>
              <a:t>5</a:t>
            </a:r>
            <a:r>
              <a:rPr lang="fi-FI" sz="1300" b="0" i="0" dirty="0">
                <a:effectLst/>
              </a:rPr>
              <a:t>.9.2025. </a:t>
            </a:r>
          </a:p>
          <a:p>
            <a:pPr marL="0" indent="0">
              <a:buNone/>
            </a:pPr>
            <a:endParaRPr lang="fi-FI" sz="1300" b="0" i="0" dirty="0">
              <a:effectLst/>
            </a:endParaRPr>
          </a:p>
          <a:p>
            <a:r>
              <a:rPr lang="fi-FI" sz="1300" b="0" i="0" dirty="0">
                <a:effectLst/>
              </a:rPr>
              <a:t>Kevään aikataulu mukailee syksyn aikataulua</a:t>
            </a:r>
            <a:r>
              <a:rPr lang="fi-FI" sz="1300" dirty="0"/>
              <a:t>: 1 </a:t>
            </a:r>
            <a:r>
              <a:rPr lang="fi-FI" sz="1300" b="0" i="0" dirty="0">
                <a:effectLst/>
              </a:rPr>
              <a:t>koko päivän lähitapaaminen (á 7h), 3 iltapäivän etätapaamista (á 4h) sekä 3 iltatapaamista (á 2,5h). </a:t>
            </a:r>
          </a:p>
          <a:p>
            <a:pPr marL="0" indent="0">
              <a:buNone/>
            </a:pPr>
            <a:endParaRPr lang="fi-FI" sz="1300" b="0" i="0" dirty="0">
              <a:effectLst/>
            </a:endParaRPr>
          </a:p>
          <a:p>
            <a:r>
              <a:rPr lang="fi-FI" sz="1300" b="0" i="0" dirty="0">
                <a:effectLst/>
              </a:rPr>
              <a:t>Lisäksi järjestetään päätöskahvit huhtikuussa 2026.</a:t>
            </a:r>
          </a:p>
          <a:p>
            <a:pPr marL="0" indent="0">
              <a:buNone/>
            </a:pPr>
            <a:endParaRPr lang="fi-FI" sz="1300" b="0" i="0" dirty="0">
              <a:solidFill>
                <a:srgbClr val="000000"/>
              </a:solidFill>
              <a:effectLst/>
            </a:endParaRPr>
          </a:p>
          <a:p>
            <a:r>
              <a:rPr lang="fi-FI" sz="1300" dirty="0">
                <a:solidFill>
                  <a:srgbClr val="000000"/>
                </a:solidFill>
              </a:rPr>
              <a:t>Myös k</a:t>
            </a:r>
            <a:r>
              <a:rPr lang="fi-FI" sz="1300" b="0" i="0" dirty="0">
                <a:solidFill>
                  <a:srgbClr val="000000"/>
                </a:solidFill>
                <a:effectLst/>
              </a:rPr>
              <a:t>evään osalta palkallista työaikaa on käytettävissä 19h.</a:t>
            </a:r>
            <a:endParaRPr lang="fi-FI" sz="1300" b="1" dirty="0">
              <a:cs typeface="Calibri"/>
            </a:endParaRPr>
          </a:p>
          <a:p>
            <a:pPr marL="0" indent="0">
              <a:buFont typeface="Arial" panose="020B0604020202020204" pitchFamily="34" charset="0"/>
              <a:buNone/>
            </a:pPr>
            <a:endParaRPr lang="fi-FI" sz="1300" dirty="0">
              <a:cs typeface="Calibri"/>
            </a:endParaRPr>
          </a:p>
          <a:p>
            <a:pPr marL="0" indent="0">
              <a:buFont typeface="Arial" panose="020B0604020202020204" pitchFamily="34" charset="0"/>
              <a:buNone/>
            </a:pPr>
            <a:endParaRPr lang="fi-FI" sz="1300" dirty="0">
              <a:cs typeface="Calibri"/>
            </a:endParaRPr>
          </a:p>
        </p:txBody>
      </p:sp>
    </p:spTree>
    <p:extLst>
      <p:ext uri="{BB962C8B-B14F-4D97-AF65-F5344CB8AC3E}">
        <p14:creationId xmlns:p14="http://schemas.microsoft.com/office/powerpoint/2010/main" val="198452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A0E4562B-B1AA-624C-B51D-E75E2CDECF7A}"/>
              </a:ext>
            </a:extLst>
          </p:cNvPr>
          <p:cNvSpPr/>
          <p:nvPr/>
        </p:nvSpPr>
        <p:spPr>
          <a:xfrm>
            <a:off x="0" y="188640"/>
            <a:ext cx="9144000" cy="6055683"/>
          </a:xfrm>
          <a:prstGeom prst="rect">
            <a:avLst/>
          </a:prstGeom>
          <a:solidFill>
            <a:srgbClr val="F07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ian numeron paikkamerkki 2">
            <a:extLst>
              <a:ext uri="{FF2B5EF4-FFF2-40B4-BE49-F238E27FC236}">
                <a16:creationId xmlns:a16="http://schemas.microsoft.com/office/drawing/2014/main" id="{ACE7B463-8276-3941-B03D-44EC00B6800D}"/>
              </a:ext>
            </a:extLst>
          </p:cNvPr>
          <p:cNvSpPr>
            <a:spLocks noGrp="1"/>
          </p:cNvSpPr>
          <p:nvPr>
            <p:ph type="sldNum" sz="quarter" idx="12"/>
          </p:nvPr>
        </p:nvSpPr>
        <p:spPr>
          <a:xfrm>
            <a:off x="6553200" y="6356350"/>
            <a:ext cx="2133600" cy="365125"/>
          </a:xfrm>
        </p:spPr>
        <p:txBody>
          <a:bodyPr/>
          <a:lstStyle/>
          <a:p>
            <a:fld id="{46A0AF2C-98B1-4CDE-B97A-597A8A15B989}" type="slidenum">
              <a:rPr lang="fi-FI" smtClean="0"/>
              <a:t>13</a:t>
            </a:fld>
            <a:endParaRPr lang="fi-FI" dirty="0"/>
          </a:p>
        </p:txBody>
      </p:sp>
      <p:sp>
        <p:nvSpPr>
          <p:cNvPr id="7170" name="Otsikko 1"/>
          <p:cNvSpPr>
            <a:spLocks noGrp="1"/>
          </p:cNvSpPr>
          <p:nvPr>
            <p:ph type="title"/>
          </p:nvPr>
        </p:nvSpPr>
        <p:spPr>
          <a:xfrm>
            <a:off x="2051720" y="2780928"/>
            <a:ext cx="4716524" cy="1044116"/>
          </a:xfrm>
        </p:spPr>
        <p:txBody>
          <a:bodyPr/>
          <a:lstStyle/>
          <a:p>
            <a:pPr algn="ctr"/>
            <a:r>
              <a:rPr lang="fi-FI" altLang="fi-FI" dirty="0">
                <a:solidFill>
                  <a:schemeClr val="bg1"/>
                </a:solidFill>
              </a:rPr>
              <a:t>4. Hakukäytännöt ja </a:t>
            </a:r>
            <a:r>
              <a:rPr lang="fi-FI" altLang="fi-FI" dirty="0" err="1">
                <a:solidFill>
                  <a:schemeClr val="bg1"/>
                </a:solidFill>
              </a:rPr>
              <a:t>infotilaisuus</a:t>
            </a:r>
            <a:br>
              <a:rPr lang="fi-FI" altLang="fi-FI" dirty="0">
                <a:solidFill>
                  <a:schemeClr val="bg1"/>
                </a:solidFill>
              </a:rPr>
            </a:br>
            <a:endParaRPr lang="fi-FI" altLang="fi-FI" dirty="0">
              <a:solidFill>
                <a:schemeClr val="bg1"/>
              </a:solidFill>
            </a:endParaRPr>
          </a:p>
        </p:txBody>
      </p:sp>
    </p:spTree>
    <p:extLst>
      <p:ext uri="{BB962C8B-B14F-4D97-AF65-F5344CB8AC3E}">
        <p14:creationId xmlns:p14="http://schemas.microsoft.com/office/powerpoint/2010/main" val="236502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3443" y="620688"/>
            <a:ext cx="7933357" cy="720080"/>
          </a:xfrm>
        </p:spPr>
        <p:txBody>
          <a:bodyPr/>
          <a:lstStyle/>
          <a:p>
            <a:r>
              <a:rPr lang="fi-FI" sz="3200" dirty="0"/>
              <a:t>Opintoihin hakeutuminen</a:t>
            </a:r>
          </a:p>
        </p:txBody>
      </p:sp>
      <p:sp>
        <p:nvSpPr>
          <p:cNvPr id="3" name="Sisällön paikkamerkki 2"/>
          <p:cNvSpPr>
            <a:spLocks noGrp="1"/>
          </p:cNvSpPr>
          <p:nvPr>
            <p:ph idx="1"/>
          </p:nvPr>
        </p:nvSpPr>
        <p:spPr>
          <a:xfrm>
            <a:off x="766399" y="1556792"/>
            <a:ext cx="7637114" cy="4320480"/>
          </a:xfrm>
        </p:spPr>
        <p:txBody>
          <a:bodyPr vert="horz" lIns="91440" tIns="45720" rIns="91440" bIns="45720" rtlCol="0" anchor="t">
            <a:noAutofit/>
          </a:bodyPr>
          <a:lstStyle/>
          <a:p>
            <a:pPr marL="457200" indent="-457200">
              <a:buFont typeface="+mj-lt"/>
              <a:buAutoNum type="arabicPeriod"/>
            </a:pPr>
            <a:endParaRPr lang="fi-FI" sz="2000" dirty="0">
              <a:solidFill>
                <a:srgbClr val="87BE3C"/>
              </a:solidFill>
            </a:endParaRPr>
          </a:p>
          <a:p>
            <a:pPr marL="457200" indent="-457200">
              <a:buFont typeface="+mj-lt"/>
              <a:buAutoNum type="arabicPeriod"/>
            </a:pPr>
            <a:r>
              <a:rPr lang="fi-FI" sz="2000" dirty="0">
                <a:solidFill>
                  <a:srgbClr val="1F2937"/>
                </a:solidFill>
              </a:rPr>
              <a:t>Ilmoita kiinnostuksestasi omalle esihenkilöllesi.</a:t>
            </a:r>
          </a:p>
          <a:p>
            <a:pPr marL="457200" indent="-457200">
              <a:buFont typeface="+mj-lt"/>
              <a:buAutoNum type="arabicPeriod"/>
            </a:pPr>
            <a:endParaRPr lang="fi-FI" sz="2000" dirty="0">
              <a:solidFill>
                <a:srgbClr val="1F2937"/>
              </a:solidFill>
            </a:endParaRPr>
          </a:p>
          <a:p>
            <a:pPr marL="457200" indent="-457200">
              <a:buFont typeface="+mj-lt"/>
              <a:buAutoNum type="arabicPeriod"/>
            </a:pPr>
            <a:r>
              <a:rPr lang="fi-FI" sz="2000" dirty="0">
                <a:solidFill>
                  <a:srgbClr val="1F2937"/>
                </a:solidFill>
              </a:rPr>
              <a:t>Kirjoita ja palauta motivaatiokirje oman kuntasi varhaiskasvatusjohtajalle (esihenkilösi kanssa sopimassasi aikataulussa)</a:t>
            </a:r>
            <a:endParaRPr lang="fi-FI" sz="2000" dirty="0">
              <a:solidFill>
                <a:srgbClr val="1F2937"/>
              </a:solidFill>
              <a:cs typeface="Calibri"/>
            </a:endParaRPr>
          </a:p>
          <a:p>
            <a:pPr marL="857250" lvl="1" indent="-457200"/>
            <a:r>
              <a:rPr lang="fi-FI" sz="2000" dirty="0">
                <a:solidFill>
                  <a:srgbClr val="1F2937"/>
                </a:solidFill>
              </a:rPr>
              <a:t>Kerro kirjeessä kiinnostuksestasi opiskelupaikkaa kohtaan sekä jatkotoiveista omalle työurallesi.</a:t>
            </a:r>
          </a:p>
          <a:p>
            <a:pPr marL="857250" lvl="1" indent="-457200"/>
            <a:r>
              <a:rPr lang="fi-FI" sz="2000" dirty="0">
                <a:solidFill>
                  <a:srgbClr val="1F2937"/>
                </a:solidFill>
              </a:rPr>
              <a:t>Yhteystiedot saat esihenkilöltäsi</a:t>
            </a:r>
          </a:p>
          <a:p>
            <a:pPr marL="457200" indent="-457200">
              <a:buFont typeface="+mj-lt"/>
              <a:buAutoNum type="arabicPeriod"/>
            </a:pPr>
            <a:endParaRPr lang="fi-FI" sz="2000" dirty="0">
              <a:solidFill>
                <a:srgbClr val="1F2937"/>
              </a:solidFill>
            </a:endParaRPr>
          </a:p>
          <a:p>
            <a:pPr marL="457200" indent="-457200">
              <a:buFont typeface="+mj-lt"/>
              <a:buAutoNum type="arabicPeriod"/>
            </a:pPr>
            <a:r>
              <a:rPr lang="fi-FI" sz="2000" dirty="0">
                <a:solidFill>
                  <a:srgbClr val="1F2937"/>
                </a:solidFill>
              </a:rPr>
              <a:t>Osallistu </a:t>
            </a:r>
            <a:r>
              <a:rPr lang="fi-FI" sz="2000" b="1" dirty="0">
                <a:solidFill>
                  <a:srgbClr val="87BE3C"/>
                </a:solidFill>
              </a:rPr>
              <a:t>infotilaisuuteen</a:t>
            </a:r>
            <a:r>
              <a:rPr lang="fi-FI" sz="2000" dirty="0">
                <a:solidFill>
                  <a:srgbClr val="87BE3C"/>
                </a:solidFill>
              </a:rPr>
              <a:t> </a:t>
            </a:r>
            <a:r>
              <a:rPr lang="fi-FI" sz="2000" b="1" dirty="0"/>
              <a:t>21.8.2025 klo 13.00-14.00</a:t>
            </a:r>
            <a:r>
              <a:rPr lang="fi-FI" sz="2000" dirty="0"/>
              <a:t>.</a:t>
            </a:r>
          </a:p>
          <a:p>
            <a:pPr marL="457200" indent="-457200">
              <a:buFont typeface="+mj-lt"/>
              <a:buAutoNum type="arabicPeriod"/>
            </a:pPr>
            <a:endParaRPr lang="fi-FI" sz="2000" dirty="0">
              <a:solidFill>
                <a:srgbClr val="FF0000"/>
              </a:solidFill>
            </a:endParaRPr>
          </a:p>
          <a:p>
            <a:pPr marL="457200" indent="-457200">
              <a:buFont typeface="+mj-lt"/>
              <a:buAutoNum type="arabicPeriod"/>
            </a:pPr>
            <a:r>
              <a:rPr lang="fi-FI" sz="2000" dirty="0"/>
              <a:t>Infotilaisuuden jälkeen vahvista esihenkilöllesi, että otat paikan vastaan</a:t>
            </a:r>
          </a:p>
          <a:p>
            <a:pPr marL="457200" indent="-457200">
              <a:buFont typeface="+mj-lt"/>
              <a:buAutoNum type="arabicPeriod"/>
            </a:pPr>
            <a:endParaRPr lang="fi-FI" sz="2000" dirty="0">
              <a:solidFill>
                <a:srgbClr val="1F2937"/>
              </a:solidFill>
            </a:endParaRPr>
          </a:p>
          <a:p>
            <a:pPr marL="0" indent="0">
              <a:buNone/>
            </a:pPr>
            <a:endParaRPr lang="fi-FI" sz="2000" dirty="0">
              <a:solidFill>
                <a:srgbClr val="1F2937"/>
              </a:solidFill>
            </a:endParaRPr>
          </a:p>
        </p:txBody>
      </p:sp>
      <p:sp>
        <p:nvSpPr>
          <p:cNvPr id="4" name="Dian numeron paikkamerkki 3"/>
          <p:cNvSpPr>
            <a:spLocks noGrp="1"/>
          </p:cNvSpPr>
          <p:nvPr>
            <p:ph type="sldNum" sz="quarter" idx="12"/>
          </p:nvPr>
        </p:nvSpPr>
        <p:spPr/>
        <p:txBody>
          <a:bodyPr/>
          <a:lstStyle/>
          <a:p>
            <a:fld id="{46A0AF2C-98B1-4CDE-B97A-597A8A15B989}" type="slidenum">
              <a:rPr lang="fi-FI" smtClean="0"/>
              <a:t>14</a:t>
            </a:fld>
            <a:endParaRPr lang="fi-FI" dirty="0"/>
          </a:p>
        </p:txBody>
      </p:sp>
    </p:spTree>
    <p:extLst>
      <p:ext uri="{BB962C8B-B14F-4D97-AF65-F5344CB8AC3E}">
        <p14:creationId xmlns:p14="http://schemas.microsoft.com/office/powerpoint/2010/main" val="933541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3443" y="620688"/>
            <a:ext cx="8067029" cy="720080"/>
          </a:xfrm>
        </p:spPr>
        <p:txBody>
          <a:bodyPr/>
          <a:lstStyle/>
          <a:p>
            <a:r>
              <a:rPr lang="fi-FI" sz="3200" dirty="0"/>
              <a:t>Lisätietoa opinnoista </a:t>
            </a:r>
            <a:r>
              <a:rPr lang="fi-FI" sz="3200" dirty="0" err="1"/>
              <a:t>infotilaisuudessa</a:t>
            </a:r>
            <a:endParaRPr lang="fi-FI" sz="3200" dirty="0"/>
          </a:p>
        </p:txBody>
      </p:sp>
      <p:sp>
        <p:nvSpPr>
          <p:cNvPr id="3" name="Sisällön paikkamerkki 2"/>
          <p:cNvSpPr>
            <a:spLocks noGrp="1"/>
          </p:cNvSpPr>
          <p:nvPr>
            <p:ph idx="1"/>
          </p:nvPr>
        </p:nvSpPr>
        <p:spPr>
          <a:xfrm>
            <a:off x="753443" y="1484784"/>
            <a:ext cx="7769434" cy="4032448"/>
          </a:xfrm>
        </p:spPr>
        <p:txBody>
          <a:bodyPr>
            <a:noAutofit/>
          </a:bodyPr>
          <a:lstStyle/>
          <a:p>
            <a:r>
              <a:rPr lang="fi-FI" sz="2000" b="1" dirty="0">
                <a:solidFill>
                  <a:srgbClr val="87BE3C"/>
                </a:solidFill>
                <a:cs typeface="Times New Roman" panose="02020603050405020304" pitchFamily="18" charset="0"/>
              </a:rPr>
              <a:t>Info</a:t>
            </a:r>
            <a:r>
              <a:rPr lang="fi-FI" sz="2000" b="1" i="0" dirty="0">
                <a:solidFill>
                  <a:srgbClr val="87BE3C"/>
                </a:solidFill>
                <a:cs typeface="Times New Roman" panose="02020603050405020304" pitchFamily="18" charset="0"/>
              </a:rPr>
              <a:t>tilaisuus järjestetään verkossa </a:t>
            </a:r>
            <a:r>
              <a:rPr lang="fi-FI" sz="2000" b="1" dirty="0">
                <a:cs typeface="Times New Roman" panose="02020603050405020304" pitchFamily="18" charset="0"/>
              </a:rPr>
              <a:t>21.8</a:t>
            </a:r>
            <a:r>
              <a:rPr lang="fi-FI" sz="2000" b="1" i="0" dirty="0">
                <a:cs typeface="Times New Roman" panose="02020603050405020304" pitchFamily="18" charset="0"/>
              </a:rPr>
              <a:t>.2025 klo 13.00-14.00.</a:t>
            </a:r>
          </a:p>
          <a:p>
            <a:endParaRPr lang="fi-FI" sz="2000" b="1" dirty="0">
              <a:solidFill>
                <a:srgbClr val="87BE3C"/>
              </a:solidFill>
              <a:cs typeface="Times New Roman" panose="02020603050405020304" pitchFamily="18" charset="0"/>
            </a:endParaRPr>
          </a:p>
          <a:p>
            <a:r>
              <a:rPr lang="fi-FI" sz="2000" dirty="0">
                <a:cs typeface="Times New Roman" panose="02020603050405020304" pitchFamily="18" charset="0"/>
              </a:rPr>
              <a:t>Tilaisuus on suunnattu opintoihin valituille. Jos olet saanut paikan varasijoilta vasta infotilaisuuden jälkeen, saat sähköpostilla katseluoikeuden tilaisuuden tallenteeseen.</a:t>
            </a:r>
          </a:p>
          <a:p>
            <a:pPr marL="0" indent="0">
              <a:buNone/>
            </a:pPr>
            <a:endParaRPr lang="fi-FI" sz="2000" dirty="0">
              <a:solidFill>
                <a:srgbClr val="1F2937"/>
              </a:solidFill>
              <a:cs typeface="Times New Roman" panose="02020603050405020304" pitchFamily="18" charset="0"/>
            </a:endParaRPr>
          </a:p>
          <a:p>
            <a:r>
              <a:rPr lang="fi-FI" sz="2000" i="0" dirty="0" err="1">
                <a:solidFill>
                  <a:srgbClr val="1F2937"/>
                </a:solidFill>
                <a:cs typeface="Times New Roman" panose="02020603050405020304" pitchFamily="18" charset="0"/>
              </a:rPr>
              <a:t>Infotilaisuudessa</a:t>
            </a:r>
            <a:r>
              <a:rPr lang="fi-FI" sz="2000" i="0" dirty="0">
                <a:solidFill>
                  <a:srgbClr val="1F2937"/>
                </a:solidFill>
                <a:cs typeface="Times New Roman" panose="02020603050405020304" pitchFamily="18" charset="0"/>
              </a:rPr>
              <a:t> käydään läpi mm. </a:t>
            </a:r>
          </a:p>
          <a:p>
            <a:pPr lvl="1"/>
            <a:r>
              <a:rPr lang="fi-FI" sz="2000" dirty="0">
                <a:solidFill>
                  <a:srgbClr val="1F2937"/>
                </a:solidFill>
                <a:cs typeface="Times New Roman" panose="02020603050405020304" pitchFamily="18" charset="0"/>
              </a:rPr>
              <a:t>koulutuksen tavoitteet, kohderyhmä, rakenne ja aikataulu</a:t>
            </a:r>
          </a:p>
          <a:p>
            <a:pPr lvl="1"/>
            <a:r>
              <a:rPr lang="fi-FI" sz="2000" dirty="0">
                <a:solidFill>
                  <a:srgbClr val="1F2937"/>
                </a:solidFill>
                <a:cs typeface="Times New Roman" panose="02020603050405020304" pitchFamily="18" charset="0"/>
              </a:rPr>
              <a:t>koulutukseen kuuluva tuki opiskelijalle</a:t>
            </a:r>
          </a:p>
          <a:p>
            <a:pPr lvl="1"/>
            <a:r>
              <a:rPr lang="fi-FI" sz="2000" dirty="0">
                <a:solidFill>
                  <a:srgbClr val="1F2937"/>
                </a:solidFill>
                <a:cs typeface="Times New Roman" panose="02020603050405020304" pitchFamily="18" charset="0"/>
              </a:rPr>
              <a:t>työnantajien rooli opinnoissa ja jatkon työllistymismahdollisuudet</a:t>
            </a:r>
          </a:p>
          <a:p>
            <a:pPr lvl="1"/>
            <a:r>
              <a:rPr lang="fi-FI" sz="2000" dirty="0">
                <a:solidFill>
                  <a:srgbClr val="1F2937"/>
                </a:solidFill>
                <a:cs typeface="Times New Roman" panose="02020603050405020304" pitchFamily="18" charset="0"/>
              </a:rPr>
              <a:t>jatko-opinnot ja hakukäytänteet</a:t>
            </a:r>
          </a:p>
          <a:p>
            <a:pPr lvl="1"/>
            <a:r>
              <a:rPr lang="fi-FI" sz="2000" dirty="0">
                <a:solidFill>
                  <a:srgbClr val="1F2937"/>
                </a:solidFill>
                <a:cs typeface="Times New Roman" panose="02020603050405020304" pitchFamily="18" charset="0"/>
              </a:rPr>
              <a:t>viime vuoden opiskelijan omia kokemuksia</a:t>
            </a:r>
            <a:endParaRPr lang="fi-FI" sz="2000" i="0" dirty="0">
              <a:solidFill>
                <a:srgbClr val="1F2937"/>
              </a:solidFill>
              <a:cs typeface="Times New Roman" panose="02020603050405020304" pitchFamily="18" charset="0"/>
            </a:endParaRPr>
          </a:p>
          <a:p>
            <a:endParaRPr lang="fi-FI" sz="2000" dirty="0">
              <a:solidFill>
                <a:srgbClr val="1F2937"/>
              </a:solidFill>
              <a:cs typeface="Times New Roman" panose="02020603050405020304" pitchFamily="18" charset="0"/>
            </a:endParaRPr>
          </a:p>
          <a:p>
            <a:r>
              <a:rPr lang="fi-FI" sz="2000" i="0" dirty="0">
                <a:solidFill>
                  <a:srgbClr val="1F2937"/>
                </a:solidFill>
                <a:cs typeface="Times New Roman" panose="02020603050405020304" pitchFamily="18" charset="0"/>
              </a:rPr>
              <a:t>Saat </a:t>
            </a:r>
            <a:r>
              <a:rPr lang="fi-FI" sz="2000" i="0" dirty="0" err="1">
                <a:solidFill>
                  <a:srgbClr val="1F2937"/>
                </a:solidFill>
                <a:cs typeface="Times New Roman" panose="02020603050405020304" pitchFamily="18" charset="0"/>
              </a:rPr>
              <a:t>Teams</a:t>
            </a:r>
            <a:r>
              <a:rPr lang="fi-FI" sz="2000" i="0" dirty="0">
                <a:solidFill>
                  <a:srgbClr val="1F2937"/>
                </a:solidFill>
                <a:cs typeface="Times New Roman" panose="02020603050405020304" pitchFamily="18" charset="0"/>
              </a:rPr>
              <a:t>-linkin tilaisuuteen sähköpostitse muutamaa päivää aiemmin.</a:t>
            </a:r>
          </a:p>
          <a:p>
            <a:pPr marL="0" indent="0">
              <a:buNone/>
            </a:pPr>
            <a:endParaRPr lang="fi-FI" sz="2000" i="0" dirty="0">
              <a:solidFill>
                <a:srgbClr val="1F2937"/>
              </a:solidFill>
              <a:cs typeface="Times New Roman" panose="02020603050405020304" pitchFamily="18" charset="0"/>
            </a:endParaRPr>
          </a:p>
          <a:p>
            <a:pPr lvl="1"/>
            <a:endParaRPr lang="fi-FI" sz="2000" i="0" dirty="0">
              <a:solidFill>
                <a:srgbClr val="1F2937"/>
              </a:solidFill>
              <a:cs typeface="Times New Roman" panose="02020603050405020304" pitchFamily="18" charset="0"/>
            </a:endParaRPr>
          </a:p>
        </p:txBody>
      </p:sp>
      <p:sp>
        <p:nvSpPr>
          <p:cNvPr id="4" name="Dian numeron paikkamerkki 3"/>
          <p:cNvSpPr>
            <a:spLocks noGrp="1"/>
          </p:cNvSpPr>
          <p:nvPr>
            <p:ph type="sldNum" sz="quarter" idx="12"/>
          </p:nvPr>
        </p:nvSpPr>
        <p:spPr/>
        <p:txBody>
          <a:bodyPr/>
          <a:lstStyle/>
          <a:p>
            <a:fld id="{46A0AF2C-98B1-4CDE-B97A-597A8A15B989}" type="slidenum">
              <a:rPr lang="fi-FI" smtClean="0"/>
              <a:t>15</a:t>
            </a:fld>
            <a:endParaRPr lang="fi-FI" dirty="0"/>
          </a:p>
        </p:txBody>
      </p:sp>
    </p:spTree>
    <p:extLst>
      <p:ext uri="{BB962C8B-B14F-4D97-AF65-F5344CB8AC3E}">
        <p14:creationId xmlns:p14="http://schemas.microsoft.com/office/powerpoint/2010/main" val="153642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3443" y="620688"/>
            <a:ext cx="7933357" cy="720080"/>
          </a:xfrm>
        </p:spPr>
        <p:txBody>
          <a:bodyPr/>
          <a:lstStyle/>
          <a:p>
            <a:r>
              <a:rPr lang="fi-FI" sz="2900" dirty="0"/>
              <a:t>Opintoihin ilmoittautuminen</a:t>
            </a:r>
          </a:p>
        </p:txBody>
      </p:sp>
      <p:sp>
        <p:nvSpPr>
          <p:cNvPr id="3" name="Sisällön paikkamerkki 2"/>
          <p:cNvSpPr>
            <a:spLocks noGrp="1"/>
          </p:cNvSpPr>
          <p:nvPr>
            <p:ph idx="1"/>
          </p:nvPr>
        </p:nvSpPr>
        <p:spPr>
          <a:xfrm>
            <a:off x="753443" y="1556792"/>
            <a:ext cx="7637114" cy="4680520"/>
          </a:xfrm>
        </p:spPr>
        <p:txBody>
          <a:bodyPr>
            <a:noAutofit/>
          </a:bodyPr>
          <a:lstStyle/>
          <a:p>
            <a:pPr marL="0" indent="0">
              <a:buNone/>
            </a:pPr>
            <a:r>
              <a:rPr lang="fi-FI" sz="2000" dirty="0">
                <a:solidFill>
                  <a:srgbClr val="1F2937"/>
                </a:solidFill>
              </a:rPr>
              <a:t>Kun olet tullut valituksi ja ottanut paikan vastaan</a:t>
            </a:r>
          </a:p>
          <a:p>
            <a:pPr marL="457200" indent="-457200">
              <a:buFont typeface="+mj-lt"/>
              <a:buAutoNum type="arabicPeriod"/>
            </a:pPr>
            <a:endParaRPr lang="fi-FI" sz="2000" dirty="0">
              <a:solidFill>
                <a:srgbClr val="1F2937"/>
              </a:solidFill>
            </a:endParaRPr>
          </a:p>
          <a:p>
            <a:pPr marL="457200" indent="-457200">
              <a:buFont typeface="+mj-lt"/>
              <a:buAutoNum type="arabicPeriod"/>
            </a:pPr>
            <a:r>
              <a:rPr lang="fi-FI" sz="2000" dirty="0">
                <a:solidFill>
                  <a:srgbClr val="1F2937"/>
                </a:solidFill>
              </a:rPr>
              <a:t>Ilmoittaudu opintoryhmään </a:t>
            </a:r>
            <a:r>
              <a:rPr lang="fi-FI" sz="2000" b="1" dirty="0">
                <a:solidFill>
                  <a:srgbClr val="87BE3C"/>
                </a:solidFill>
                <a:hlinkClick r:id="rId2">
                  <a:extLst>
                    <a:ext uri="{A12FA001-AC4F-418D-AE19-62706E023703}">
                      <ahyp:hlinkClr xmlns:ahyp="http://schemas.microsoft.com/office/drawing/2018/hyperlinkcolor" val="tx"/>
                    </a:ext>
                  </a:extLst>
                </a:hlinkClick>
              </a:rPr>
              <a:t>Eeventissä</a:t>
            </a:r>
            <a:r>
              <a:rPr lang="fi-FI" sz="2000" b="1" dirty="0">
                <a:solidFill>
                  <a:srgbClr val="0000FF"/>
                </a:solidFill>
                <a:hlinkClick r:id="rId2">
                  <a:extLst>
                    <a:ext uri="{A12FA001-AC4F-418D-AE19-62706E023703}">
                      <ahyp:hlinkClr xmlns:ahyp="http://schemas.microsoft.com/office/drawing/2018/hyperlinkcolor" val="tx"/>
                    </a:ext>
                  </a:extLst>
                </a:hlinkClick>
              </a:rPr>
              <a:t> </a:t>
            </a:r>
            <a:r>
              <a:rPr lang="fi-FI" sz="2000" i="0" dirty="0">
                <a:effectLst/>
              </a:rPr>
              <a:t>välillä </a:t>
            </a:r>
            <a:r>
              <a:rPr lang="fi-FI" sz="2000" b="1" i="0" dirty="0">
                <a:effectLst/>
              </a:rPr>
              <a:t>13.5.2025-2</a:t>
            </a:r>
            <a:r>
              <a:rPr lang="fi-FI" sz="2000" b="1" dirty="0"/>
              <a:t>9</a:t>
            </a:r>
            <a:r>
              <a:rPr lang="fi-FI" sz="2000" b="1" i="0" dirty="0">
                <a:effectLst/>
              </a:rPr>
              <a:t>.8.2025</a:t>
            </a:r>
            <a:r>
              <a:rPr lang="fi-FI" sz="2000" dirty="0">
                <a:solidFill>
                  <a:srgbClr val="C00000"/>
                </a:solidFill>
              </a:rPr>
              <a:t>.</a:t>
            </a:r>
            <a:r>
              <a:rPr lang="fi-FI" sz="2000" i="0" dirty="0">
                <a:solidFill>
                  <a:srgbClr val="87BE3C"/>
                </a:solidFill>
                <a:effectLst/>
              </a:rPr>
              <a:t> </a:t>
            </a:r>
            <a:r>
              <a:rPr lang="fi-FI" b="1" i="1" dirty="0">
                <a:solidFill>
                  <a:srgbClr val="87BE3C"/>
                </a:solidFill>
                <a:effectLst/>
              </a:rPr>
              <a:t>Huom</a:t>
            </a:r>
            <a:r>
              <a:rPr lang="fi-FI" b="1" i="1" dirty="0">
                <a:effectLst/>
              </a:rPr>
              <a:t>. </a:t>
            </a:r>
            <a:r>
              <a:rPr lang="fi-FI" i="1" dirty="0">
                <a:effectLst/>
              </a:rPr>
              <a:t>Voit ilmoittautua linkin kautta heti, kun olet saanut esihenkilöltäsi vahvistuksen paikasta ryhmässä.</a:t>
            </a:r>
            <a:endParaRPr lang="fi-FI" i="1" dirty="0"/>
          </a:p>
          <a:p>
            <a:pPr marL="457200" indent="-457200">
              <a:buFont typeface="+mj-lt"/>
              <a:buAutoNum type="arabicPeriod"/>
            </a:pPr>
            <a:endParaRPr lang="fi-FI" sz="2000" dirty="0">
              <a:solidFill>
                <a:srgbClr val="FF0000"/>
              </a:solidFill>
            </a:endParaRPr>
          </a:p>
          <a:p>
            <a:pPr marL="457200" indent="-457200">
              <a:buFont typeface="+mj-lt"/>
              <a:buAutoNum type="arabicPeriod"/>
            </a:pPr>
            <a:r>
              <a:rPr lang="fi-FI" sz="2000" dirty="0"/>
              <a:t>Ilmoittaudu kasvatustieteen perusopintoihin avoimen yliopiston alustalla.</a:t>
            </a:r>
          </a:p>
          <a:p>
            <a:pPr lvl="1"/>
            <a:r>
              <a:rPr lang="fi-FI" dirty="0"/>
              <a:t>Ohjeet alustalle ilmoittautumisesta lähetetään elokuussa 2025. Saat ohjeet, mikäli olet ilmoittautunut opintoihin Eeventissä. Ohjeet tulevat Tampereen kesäyliopistolta osoitteesta </a:t>
            </a:r>
            <a:r>
              <a:rPr lang="fi-FI" dirty="0">
                <a:hlinkClick r:id="rId3">
                  <a:extLst>
                    <a:ext uri="{A12FA001-AC4F-418D-AE19-62706E023703}">
                      <ahyp:hlinkClr xmlns:ahyp="http://schemas.microsoft.com/office/drawing/2018/hyperlinkcolor" val="tx"/>
                    </a:ext>
                  </a:extLst>
                </a:hlinkClick>
              </a:rPr>
              <a:t>jere.salo@tampereenkesayliopisto.fi</a:t>
            </a:r>
            <a:r>
              <a:rPr lang="fi-FI" dirty="0"/>
              <a:t> </a:t>
            </a:r>
            <a:endParaRPr lang="fi-FI" sz="2000" dirty="0"/>
          </a:p>
          <a:p>
            <a:pPr marL="457200" indent="-457200">
              <a:buFont typeface="+mj-lt"/>
              <a:buAutoNum type="arabicPeriod"/>
            </a:pPr>
            <a:endParaRPr lang="fi-FI" sz="2000" dirty="0">
              <a:solidFill>
                <a:srgbClr val="C00000"/>
              </a:solidFill>
            </a:endParaRPr>
          </a:p>
          <a:p>
            <a:pPr lvl="1"/>
            <a:endParaRPr lang="fi-FI" i="0" dirty="0">
              <a:solidFill>
                <a:srgbClr val="1F2937"/>
              </a:solidFill>
              <a:effectLst/>
            </a:endParaRPr>
          </a:p>
          <a:p>
            <a:pPr marL="457200" lvl="1" indent="0">
              <a:buNone/>
            </a:pPr>
            <a:endParaRPr lang="fi-FI" i="0" dirty="0">
              <a:solidFill>
                <a:srgbClr val="1F2937"/>
              </a:solidFill>
              <a:effectLst/>
            </a:endParaRPr>
          </a:p>
          <a:p>
            <a:pPr algn="l"/>
            <a:endParaRPr lang="fi-FI" sz="2000" dirty="0">
              <a:solidFill>
                <a:srgbClr val="1F2937"/>
              </a:solidFill>
            </a:endParaRPr>
          </a:p>
          <a:p>
            <a:pPr marL="0" indent="0" algn="l">
              <a:buNone/>
            </a:pPr>
            <a:endParaRPr lang="fi-FI" sz="2000" i="0" dirty="0">
              <a:solidFill>
                <a:srgbClr val="1F2937"/>
              </a:solidFill>
              <a:effectLst/>
            </a:endParaRPr>
          </a:p>
          <a:p>
            <a:pPr algn="l"/>
            <a:endParaRPr lang="fi-FI" sz="2000" dirty="0">
              <a:solidFill>
                <a:srgbClr val="1F2937"/>
              </a:solidFill>
            </a:endParaRPr>
          </a:p>
          <a:p>
            <a:pPr marL="0" indent="0" algn="l">
              <a:buNone/>
            </a:pPr>
            <a:endParaRPr lang="fi-FI" sz="2000" i="0" dirty="0">
              <a:solidFill>
                <a:srgbClr val="1F2937"/>
              </a:solidFill>
              <a:effectLst/>
            </a:endParaRPr>
          </a:p>
          <a:p>
            <a:pPr marL="0" lvl="0" indent="0">
              <a:buNone/>
              <a:tabLst>
                <a:tab pos="457200" algn="l"/>
              </a:tabLst>
            </a:pPr>
            <a:endParaRPr lang="fi-FI" sz="2000" dirty="0">
              <a:effectLst/>
              <a:ea typeface="Times New Roman" panose="02020603050405020304" pitchFamily="18" charset="0"/>
              <a:cs typeface="Times New Roman" panose="02020603050405020304" pitchFamily="18" charset="0"/>
            </a:endParaRPr>
          </a:p>
        </p:txBody>
      </p:sp>
      <p:sp>
        <p:nvSpPr>
          <p:cNvPr id="4" name="Dian numeron paikkamerkki 3"/>
          <p:cNvSpPr>
            <a:spLocks noGrp="1"/>
          </p:cNvSpPr>
          <p:nvPr>
            <p:ph type="sldNum" sz="quarter" idx="12"/>
          </p:nvPr>
        </p:nvSpPr>
        <p:spPr/>
        <p:txBody>
          <a:bodyPr/>
          <a:lstStyle/>
          <a:p>
            <a:fld id="{46A0AF2C-98B1-4CDE-B97A-597A8A15B989}" type="slidenum">
              <a:rPr lang="fi-FI" smtClean="0"/>
              <a:t>16</a:t>
            </a:fld>
            <a:endParaRPr lang="fi-FI" dirty="0"/>
          </a:p>
        </p:txBody>
      </p:sp>
    </p:spTree>
    <p:extLst>
      <p:ext uri="{BB962C8B-B14F-4D97-AF65-F5344CB8AC3E}">
        <p14:creationId xmlns:p14="http://schemas.microsoft.com/office/powerpoint/2010/main" val="39867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577" y="548680"/>
            <a:ext cx="7958908" cy="792088"/>
          </a:xfrm>
        </p:spPr>
        <p:txBody>
          <a:bodyPr/>
          <a:lstStyle/>
          <a:p>
            <a:r>
              <a:rPr lang="fi-FI" sz="3200" dirty="0"/>
              <a:t>Mahdollinen opintojen keskeyttäminen</a:t>
            </a:r>
          </a:p>
        </p:txBody>
      </p:sp>
      <p:sp>
        <p:nvSpPr>
          <p:cNvPr id="3" name="Sisällön paikkamerkki 2"/>
          <p:cNvSpPr>
            <a:spLocks noGrp="1"/>
          </p:cNvSpPr>
          <p:nvPr>
            <p:ph idx="1"/>
          </p:nvPr>
        </p:nvSpPr>
        <p:spPr>
          <a:xfrm>
            <a:off x="755577" y="1758864"/>
            <a:ext cx="4752527" cy="4406440"/>
          </a:xfrm>
        </p:spPr>
        <p:txBody>
          <a:bodyPr>
            <a:noAutofit/>
          </a:bodyPr>
          <a:lstStyle/>
          <a:p>
            <a:r>
              <a:rPr lang="fi-FI" sz="2200" dirty="0">
                <a:solidFill>
                  <a:srgbClr val="222222"/>
                </a:solidFill>
                <a:ea typeface="Calibri" panose="020F0502020204030204" pitchFamily="34" charset="0"/>
              </a:rPr>
              <a:t>Mikäli pohdit opintojen keskeyttämistä, ole yhteydessä ensisijaisesti Tampereen kesäyliopistoon. Koulutusta ei voi keskeyttää keskustelematta järjestäjän kanssa.</a:t>
            </a:r>
          </a:p>
          <a:p>
            <a:pPr marL="0" indent="0">
              <a:buNone/>
            </a:pPr>
            <a:endParaRPr lang="fi-FI" sz="2200" dirty="0">
              <a:solidFill>
                <a:srgbClr val="222222"/>
              </a:solidFill>
              <a:ea typeface="Calibri" panose="020F0502020204030204" pitchFamily="34" charset="0"/>
            </a:endParaRPr>
          </a:p>
          <a:p>
            <a:r>
              <a:rPr lang="fi-FI" sz="2200" dirty="0">
                <a:solidFill>
                  <a:srgbClr val="222222"/>
                </a:solidFill>
                <a:ea typeface="Calibri" panose="020F0502020204030204" pitchFamily="34" charset="0"/>
              </a:rPr>
              <a:t>Koulutuskoordinaattori                     Jere Salo, Tampereen kesäyliopisto</a:t>
            </a:r>
          </a:p>
          <a:p>
            <a:pPr lvl="1"/>
            <a:r>
              <a:rPr lang="fi-FI" sz="2000" dirty="0">
                <a:solidFill>
                  <a:srgbClr val="222222"/>
                </a:solidFill>
                <a:ea typeface="Calibri" panose="020F0502020204030204" pitchFamily="34" charset="0"/>
              </a:rPr>
              <a:t>0400 818 22,</a:t>
            </a:r>
          </a:p>
          <a:p>
            <a:pPr lvl="1"/>
            <a:r>
              <a:rPr lang="fi-FI" sz="2000" dirty="0">
                <a:solidFill>
                  <a:srgbClr val="222222"/>
                </a:solidFill>
                <a:ea typeface="Calibri" panose="020F0502020204030204" pitchFamily="34" charset="0"/>
              </a:rPr>
              <a:t>jere.salo@tampereenkesayliopisto.fi</a:t>
            </a:r>
            <a:br>
              <a:rPr lang="fi-FI" sz="1400" dirty="0">
                <a:solidFill>
                  <a:srgbClr val="222222"/>
                </a:solidFill>
                <a:ea typeface="Calibri" panose="020F0502020204030204" pitchFamily="34" charset="0"/>
              </a:rPr>
            </a:br>
            <a:endParaRPr lang="fi-FI" sz="1400" dirty="0">
              <a:solidFill>
                <a:srgbClr val="222222"/>
              </a:solidFill>
              <a:ea typeface="Calibri" panose="020F0502020204030204" pitchFamily="34" charset="0"/>
            </a:endParaRPr>
          </a:p>
          <a:p>
            <a:endParaRPr lang="fi-FI" sz="1400" dirty="0">
              <a:solidFill>
                <a:srgbClr val="222222"/>
              </a:solidFill>
              <a:ea typeface="Calibri" panose="020F0502020204030204" pitchFamily="34" charset="0"/>
            </a:endParaRPr>
          </a:p>
          <a:p>
            <a:endParaRPr lang="fi-FI" sz="1400" dirty="0">
              <a:solidFill>
                <a:srgbClr val="222222"/>
              </a:solidFill>
              <a:ea typeface="Calibri" panose="020F0502020204030204" pitchFamily="34" charset="0"/>
            </a:endParaRPr>
          </a:p>
        </p:txBody>
      </p:sp>
      <p:sp>
        <p:nvSpPr>
          <p:cNvPr id="4" name="Dian numeron paikkamerkki 3"/>
          <p:cNvSpPr>
            <a:spLocks noGrp="1"/>
          </p:cNvSpPr>
          <p:nvPr>
            <p:ph type="sldNum" sz="quarter" idx="12"/>
          </p:nvPr>
        </p:nvSpPr>
        <p:spPr/>
        <p:txBody>
          <a:bodyPr/>
          <a:lstStyle/>
          <a:p>
            <a:fld id="{46A0AF2C-98B1-4CDE-B97A-597A8A15B989}" type="slidenum">
              <a:rPr lang="fi-FI" smtClean="0"/>
              <a:t>17</a:t>
            </a:fld>
            <a:endParaRPr lang="fi-FI" dirty="0"/>
          </a:p>
        </p:txBody>
      </p:sp>
      <p:pic>
        <p:nvPicPr>
          <p:cNvPr id="6" name="Kuva 5">
            <a:extLst>
              <a:ext uri="{FF2B5EF4-FFF2-40B4-BE49-F238E27FC236}">
                <a16:creationId xmlns:a16="http://schemas.microsoft.com/office/drawing/2014/main" id="{E8BAA4F3-284E-4B32-9F0D-B34C2BF013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1700808"/>
            <a:ext cx="2664296" cy="3996444"/>
          </a:xfrm>
          <a:prstGeom prst="rect">
            <a:avLst/>
          </a:prstGeom>
        </p:spPr>
      </p:pic>
    </p:spTree>
    <p:extLst>
      <p:ext uri="{BB962C8B-B14F-4D97-AF65-F5344CB8AC3E}">
        <p14:creationId xmlns:p14="http://schemas.microsoft.com/office/powerpoint/2010/main" val="793394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A0E4562B-B1AA-624C-B51D-E75E2CDECF7A}"/>
              </a:ext>
            </a:extLst>
          </p:cNvPr>
          <p:cNvSpPr/>
          <p:nvPr/>
        </p:nvSpPr>
        <p:spPr>
          <a:xfrm>
            <a:off x="0" y="188640"/>
            <a:ext cx="9144000" cy="6055683"/>
          </a:xfrm>
          <a:prstGeom prst="rect">
            <a:avLst/>
          </a:prstGeom>
          <a:solidFill>
            <a:srgbClr val="F07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ian numeron paikkamerkki 2">
            <a:extLst>
              <a:ext uri="{FF2B5EF4-FFF2-40B4-BE49-F238E27FC236}">
                <a16:creationId xmlns:a16="http://schemas.microsoft.com/office/drawing/2014/main" id="{ACE7B463-8276-3941-B03D-44EC00B6800D}"/>
              </a:ext>
            </a:extLst>
          </p:cNvPr>
          <p:cNvSpPr>
            <a:spLocks noGrp="1"/>
          </p:cNvSpPr>
          <p:nvPr>
            <p:ph type="sldNum" sz="quarter" idx="12"/>
          </p:nvPr>
        </p:nvSpPr>
        <p:spPr>
          <a:xfrm>
            <a:off x="6553200" y="6356350"/>
            <a:ext cx="2133600" cy="365125"/>
          </a:xfrm>
        </p:spPr>
        <p:txBody>
          <a:bodyPr/>
          <a:lstStyle/>
          <a:p>
            <a:fld id="{46A0AF2C-98B1-4CDE-B97A-597A8A15B989}" type="slidenum">
              <a:rPr lang="fi-FI" smtClean="0"/>
              <a:t>18</a:t>
            </a:fld>
            <a:endParaRPr lang="fi-FI" dirty="0"/>
          </a:p>
        </p:txBody>
      </p:sp>
      <p:sp>
        <p:nvSpPr>
          <p:cNvPr id="7170" name="Otsikko 1"/>
          <p:cNvSpPr>
            <a:spLocks noGrp="1"/>
          </p:cNvSpPr>
          <p:nvPr>
            <p:ph type="title"/>
          </p:nvPr>
        </p:nvSpPr>
        <p:spPr>
          <a:xfrm>
            <a:off x="2051720" y="3032956"/>
            <a:ext cx="4716524" cy="792088"/>
          </a:xfrm>
        </p:spPr>
        <p:txBody>
          <a:bodyPr/>
          <a:lstStyle/>
          <a:p>
            <a:pPr algn="ctr"/>
            <a:r>
              <a:rPr lang="fi-FI" altLang="fi-FI" dirty="0">
                <a:solidFill>
                  <a:schemeClr val="bg1"/>
                </a:solidFill>
              </a:rPr>
              <a:t>5. Yhteystiedot</a:t>
            </a:r>
          </a:p>
        </p:txBody>
      </p:sp>
    </p:spTree>
    <p:extLst>
      <p:ext uri="{BB962C8B-B14F-4D97-AF65-F5344CB8AC3E}">
        <p14:creationId xmlns:p14="http://schemas.microsoft.com/office/powerpoint/2010/main" val="2878186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1560" y="548680"/>
            <a:ext cx="8352927" cy="1143000"/>
          </a:xfrm>
        </p:spPr>
        <p:txBody>
          <a:bodyPr/>
          <a:lstStyle/>
          <a:p>
            <a:r>
              <a:rPr lang="fi-FI" sz="3200" dirty="0"/>
              <a:t>Yhteyshenkilöt kysymyksissä ja haasteissa</a:t>
            </a:r>
          </a:p>
        </p:txBody>
      </p:sp>
      <p:sp>
        <p:nvSpPr>
          <p:cNvPr id="3" name="Sisällön paikkamerkki 2"/>
          <p:cNvSpPr>
            <a:spLocks noGrp="1"/>
          </p:cNvSpPr>
          <p:nvPr>
            <p:ph idx="1"/>
          </p:nvPr>
        </p:nvSpPr>
        <p:spPr>
          <a:xfrm>
            <a:off x="963107" y="1196752"/>
            <a:ext cx="7723693" cy="5112568"/>
          </a:xfrm>
        </p:spPr>
        <p:txBody>
          <a:bodyPr>
            <a:noAutofit/>
          </a:bodyPr>
          <a:lstStyle/>
          <a:p>
            <a:pPr marL="0" indent="0">
              <a:buNone/>
            </a:pPr>
            <a:endParaRPr lang="fi-FI" i="0" dirty="0">
              <a:solidFill>
                <a:srgbClr val="1F2937"/>
              </a:solidFill>
              <a:effectLst/>
            </a:endParaRPr>
          </a:p>
          <a:p>
            <a:r>
              <a:rPr lang="fi-FI" dirty="0">
                <a:solidFill>
                  <a:srgbClr val="1F2937"/>
                </a:solidFill>
              </a:rPr>
              <a:t>Tukea opintoihin on saatavilla monelta taholta, älä jää yksin haasteita kohdatessa:</a:t>
            </a:r>
          </a:p>
          <a:p>
            <a:endParaRPr lang="fi-FI" dirty="0">
              <a:solidFill>
                <a:srgbClr val="1F2937"/>
              </a:solidFill>
            </a:endParaRPr>
          </a:p>
          <a:p>
            <a:pPr lvl="1"/>
            <a:r>
              <a:rPr lang="fi-FI" b="1" i="0" dirty="0">
                <a:solidFill>
                  <a:srgbClr val="87BE3C"/>
                </a:solidFill>
                <a:effectLst/>
              </a:rPr>
              <a:t>Ryhmänohjaaja: </a:t>
            </a:r>
            <a:r>
              <a:rPr lang="fi-FI" i="0" dirty="0">
                <a:solidFill>
                  <a:srgbClr val="1F2937"/>
                </a:solidFill>
                <a:effectLst/>
              </a:rPr>
              <a:t>opiskelutaidot, akateeminen kirjoittaminen, HOPS laatiminen, itsenäisen ja </a:t>
            </a:r>
            <a:r>
              <a:rPr lang="fi-FI" i="0" dirty="0">
                <a:effectLst/>
              </a:rPr>
              <a:t>ryhmätyöskentelyn tuki </a:t>
            </a:r>
            <a:r>
              <a:rPr lang="fi-FI" sz="1600" i="1" dirty="0">
                <a:effectLst/>
              </a:rPr>
              <a:t>(</a:t>
            </a:r>
            <a:r>
              <a:rPr lang="fi-FI" i="1" dirty="0"/>
              <a:t>mirka.raisanen@iki.fi)</a:t>
            </a:r>
            <a:endParaRPr lang="fi-FI" sz="1600" i="1" dirty="0">
              <a:effectLst/>
            </a:endParaRPr>
          </a:p>
          <a:p>
            <a:pPr lvl="1"/>
            <a:endParaRPr lang="fi-FI" i="0" dirty="0">
              <a:solidFill>
                <a:srgbClr val="1F2937"/>
              </a:solidFill>
              <a:effectLst/>
            </a:endParaRPr>
          </a:p>
          <a:p>
            <a:pPr lvl="1"/>
            <a:r>
              <a:rPr lang="fi-FI" b="1" i="0" dirty="0">
                <a:solidFill>
                  <a:srgbClr val="87BE3C"/>
                </a:solidFill>
                <a:effectLst/>
              </a:rPr>
              <a:t>Tampereen kesäyliopisto: </a:t>
            </a:r>
            <a:r>
              <a:rPr lang="fi-FI" i="0" dirty="0">
                <a:solidFill>
                  <a:srgbClr val="1F2937"/>
                </a:solidFill>
                <a:effectLst/>
              </a:rPr>
              <a:t>yleinen tuki ongelmatilanteissa, infot haku- ja </a:t>
            </a:r>
            <a:r>
              <a:rPr lang="fi-FI" i="0" dirty="0">
                <a:effectLst/>
              </a:rPr>
              <a:t>jatko-opiskelumahdollisuuksiin liittyen, ryhmän oma Moodle </a:t>
            </a:r>
            <a:r>
              <a:rPr lang="fi-FI" i="1" dirty="0">
                <a:effectLst/>
              </a:rPr>
              <a:t>(jere.salo@tampereenkesayliopisto.fi)</a:t>
            </a:r>
          </a:p>
          <a:p>
            <a:pPr lvl="1"/>
            <a:endParaRPr lang="fi-FI" i="0" dirty="0">
              <a:solidFill>
                <a:srgbClr val="1F2937"/>
              </a:solidFill>
              <a:effectLst/>
            </a:endParaRPr>
          </a:p>
          <a:p>
            <a:pPr lvl="1"/>
            <a:r>
              <a:rPr lang="fi-FI" b="1" i="0" dirty="0">
                <a:solidFill>
                  <a:srgbClr val="87BE3C"/>
                </a:solidFill>
                <a:effectLst/>
              </a:rPr>
              <a:t>Jyväskylän </a:t>
            </a:r>
            <a:r>
              <a:rPr lang="fi-FI" b="1" i="0" dirty="0">
                <a:effectLst/>
              </a:rPr>
              <a:t>yliopisto: </a:t>
            </a:r>
            <a:r>
              <a:rPr lang="fi-FI" i="0" dirty="0">
                <a:effectLst/>
              </a:rPr>
              <a:t>verkkomateriaalit, kirjallisuus, palautteet osasta suorituksia, opinto-ohjaus </a:t>
            </a:r>
            <a:r>
              <a:rPr lang="fi-FI" b="1" u="sng" dirty="0">
                <a:solidFill>
                  <a:srgbClr val="87BE3C"/>
                </a:solidFill>
                <a:hlinkClick r:id="rId2">
                  <a:extLst>
                    <a:ext uri="{A12FA001-AC4F-418D-AE19-62706E023703}">
                      <ahyp:hlinkClr xmlns:ahyp="http://schemas.microsoft.com/office/drawing/2018/hyperlinkcolor" val="tx"/>
                    </a:ext>
                  </a:extLst>
                </a:hlinkClick>
              </a:rPr>
              <a:t>https://help.jyu.fi/jp</a:t>
            </a:r>
            <a:r>
              <a:rPr lang="fi-FI" b="1" dirty="0">
                <a:solidFill>
                  <a:srgbClr val="87BE3C"/>
                </a:solidFill>
              </a:rPr>
              <a:t> </a:t>
            </a:r>
            <a:r>
              <a:rPr lang="fi-FI" dirty="0"/>
              <a:t>ja </a:t>
            </a:r>
            <a:r>
              <a:rPr lang="fi-FI" b="1" u="sng" dirty="0">
                <a:solidFill>
                  <a:srgbClr val="87BE3C"/>
                </a:solidFill>
                <a:hlinkClick r:id="rId3">
                  <a:extLst>
                    <a:ext uri="{A12FA001-AC4F-418D-AE19-62706E023703}">
                      <ahyp:hlinkClr xmlns:ahyp="http://schemas.microsoft.com/office/drawing/2018/hyperlinkcolor" val="tx"/>
                    </a:ext>
                  </a:extLst>
                </a:hlinkClick>
              </a:rPr>
              <a:t>puhelinnumerot teknisissä ongelmissa</a:t>
            </a:r>
            <a:endParaRPr lang="fi-FI" sz="1600" b="1" i="0" dirty="0">
              <a:solidFill>
                <a:srgbClr val="87BE3C"/>
              </a:solidFill>
              <a:effectLst/>
            </a:endParaRPr>
          </a:p>
          <a:p>
            <a:pPr lvl="1"/>
            <a:endParaRPr lang="fi-FI" i="0" dirty="0">
              <a:solidFill>
                <a:srgbClr val="1F2937"/>
              </a:solidFill>
              <a:effectLst/>
            </a:endParaRPr>
          </a:p>
          <a:p>
            <a:pPr lvl="1"/>
            <a:r>
              <a:rPr lang="fi-FI" b="1" i="0" dirty="0">
                <a:solidFill>
                  <a:srgbClr val="87BE3C"/>
                </a:solidFill>
                <a:effectLst/>
              </a:rPr>
              <a:t>Työnantaja ja Osake: </a:t>
            </a:r>
            <a:r>
              <a:rPr lang="fi-FI" i="0" dirty="0">
                <a:solidFill>
                  <a:srgbClr val="1F2937"/>
                </a:solidFill>
                <a:effectLst/>
              </a:rPr>
              <a:t>taloudellinen tuki opintoihin, yleiset kysymykset ryhmänohjaukseen liittyen </a:t>
            </a:r>
            <a:r>
              <a:rPr lang="fi-FI" i="1" dirty="0">
                <a:solidFill>
                  <a:srgbClr val="1F2937"/>
                </a:solidFill>
                <a:effectLst/>
              </a:rPr>
              <a:t>(</a:t>
            </a:r>
            <a:r>
              <a:rPr lang="fi-FI" i="1" dirty="0">
                <a:solidFill>
                  <a:srgbClr val="1F2937"/>
                </a:solidFill>
              </a:rPr>
              <a:t>pihla.ruusukallio@tampere.fi</a:t>
            </a:r>
            <a:r>
              <a:rPr lang="fi-FI" i="1" dirty="0">
                <a:solidFill>
                  <a:srgbClr val="1F2937"/>
                </a:solidFill>
                <a:effectLst/>
              </a:rPr>
              <a:t>)</a:t>
            </a:r>
          </a:p>
          <a:p>
            <a:pPr marL="0" indent="0">
              <a:buNone/>
            </a:pPr>
            <a:endParaRPr lang="fi-FI" dirty="0">
              <a:solidFill>
                <a:srgbClr val="222222"/>
              </a:solidFill>
              <a:effectLst/>
              <a:ea typeface="Calibri" panose="020F0502020204030204" pitchFamily="34" charset="0"/>
            </a:endParaRPr>
          </a:p>
        </p:txBody>
      </p:sp>
      <p:sp>
        <p:nvSpPr>
          <p:cNvPr id="4" name="Dian numeron paikkamerkki 3"/>
          <p:cNvSpPr>
            <a:spLocks noGrp="1"/>
          </p:cNvSpPr>
          <p:nvPr>
            <p:ph type="sldNum" sz="quarter" idx="12"/>
          </p:nvPr>
        </p:nvSpPr>
        <p:spPr/>
        <p:txBody>
          <a:bodyPr/>
          <a:lstStyle/>
          <a:p>
            <a:fld id="{46A0AF2C-98B1-4CDE-B97A-597A8A15B989}" type="slidenum">
              <a:rPr lang="fi-FI" smtClean="0"/>
              <a:t>19</a:t>
            </a:fld>
            <a:endParaRPr lang="fi-FI" dirty="0"/>
          </a:p>
        </p:txBody>
      </p:sp>
    </p:spTree>
    <p:extLst>
      <p:ext uri="{BB962C8B-B14F-4D97-AF65-F5344CB8AC3E}">
        <p14:creationId xmlns:p14="http://schemas.microsoft.com/office/powerpoint/2010/main" val="149769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591" y="620688"/>
            <a:ext cx="7942209" cy="1143000"/>
          </a:xfrm>
        </p:spPr>
        <p:txBody>
          <a:bodyPr/>
          <a:lstStyle/>
          <a:p>
            <a:r>
              <a:rPr lang="fi-FI" sz="3200" dirty="0"/>
              <a:t>Sisältö</a:t>
            </a:r>
          </a:p>
        </p:txBody>
      </p:sp>
      <p:sp>
        <p:nvSpPr>
          <p:cNvPr id="3" name="Sisällön paikkamerkki 2"/>
          <p:cNvSpPr>
            <a:spLocks noGrp="1"/>
          </p:cNvSpPr>
          <p:nvPr>
            <p:ph idx="1"/>
          </p:nvPr>
        </p:nvSpPr>
        <p:spPr>
          <a:xfrm>
            <a:off x="744591" y="1556792"/>
            <a:ext cx="4331465" cy="4392488"/>
          </a:xfrm>
        </p:spPr>
        <p:txBody>
          <a:bodyPr>
            <a:noAutofit/>
          </a:bodyPr>
          <a:lstStyle/>
          <a:p>
            <a:pPr marL="457200" indent="-457200" algn="l">
              <a:buFont typeface="+mj-lt"/>
              <a:buAutoNum type="arabicPeriod"/>
            </a:pPr>
            <a:r>
              <a:rPr lang="fi-FI" sz="2400" dirty="0">
                <a:solidFill>
                  <a:srgbClr val="1F2937"/>
                </a:solidFill>
              </a:rPr>
              <a:t>Perustietoa opintokokonaisuudesta</a:t>
            </a:r>
          </a:p>
          <a:p>
            <a:pPr marL="457200" indent="-457200" algn="l">
              <a:buFont typeface="+mj-lt"/>
              <a:buAutoNum type="arabicPeriod"/>
            </a:pPr>
            <a:endParaRPr lang="fi-FI" sz="2400" dirty="0">
              <a:solidFill>
                <a:srgbClr val="1F2937"/>
              </a:solidFill>
            </a:endParaRPr>
          </a:p>
          <a:p>
            <a:pPr marL="457200" indent="-457200" algn="l">
              <a:buFont typeface="+mj-lt"/>
              <a:buAutoNum type="arabicPeriod"/>
            </a:pPr>
            <a:r>
              <a:rPr lang="fi-FI" sz="2400" dirty="0">
                <a:solidFill>
                  <a:srgbClr val="1F2937"/>
                </a:solidFill>
              </a:rPr>
              <a:t>Osaamistavoitteet ja ajankäyttö</a:t>
            </a:r>
          </a:p>
          <a:p>
            <a:pPr marL="457200" indent="-457200" algn="l">
              <a:buFont typeface="+mj-lt"/>
              <a:buAutoNum type="arabicPeriod"/>
            </a:pPr>
            <a:endParaRPr lang="fi-FI" sz="2400" dirty="0">
              <a:solidFill>
                <a:srgbClr val="1F2937"/>
              </a:solidFill>
            </a:endParaRPr>
          </a:p>
          <a:p>
            <a:pPr marL="457200" indent="-457200">
              <a:buFont typeface="+mj-lt"/>
              <a:buAutoNum type="arabicPeriod"/>
            </a:pPr>
            <a:r>
              <a:rPr lang="fi-FI" sz="2400" dirty="0">
                <a:solidFill>
                  <a:srgbClr val="1F2937"/>
                </a:solidFill>
              </a:rPr>
              <a:t>Opetuksen aikataulu</a:t>
            </a:r>
          </a:p>
          <a:p>
            <a:pPr marL="457200" indent="-457200">
              <a:buFont typeface="+mj-lt"/>
              <a:buAutoNum type="arabicPeriod"/>
            </a:pPr>
            <a:endParaRPr lang="fi-FI" sz="2400" dirty="0">
              <a:solidFill>
                <a:srgbClr val="1F2937"/>
              </a:solidFill>
            </a:endParaRPr>
          </a:p>
          <a:p>
            <a:pPr marL="457200" indent="-457200">
              <a:buFont typeface="+mj-lt"/>
              <a:buAutoNum type="arabicPeriod"/>
            </a:pPr>
            <a:r>
              <a:rPr lang="fi-FI" sz="2400" dirty="0">
                <a:solidFill>
                  <a:srgbClr val="1F2937"/>
                </a:solidFill>
              </a:rPr>
              <a:t>Hakukäytännöt ja </a:t>
            </a:r>
            <a:r>
              <a:rPr lang="fi-FI" sz="2400" dirty="0" err="1">
                <a:solidFill>
                  <a:srgbClr val="1F2937"/>
                </a:solidFill>
              </a:rPr>
              <a:t>infotilaisuus</a:t>
            </a:r>
            <a:endParaRPr lang="fi-FI" sz="2400" dirty="0">
              <a:solidFill>
                <a:srgbClr val="1F2937"/>
              </a:solidFill>
            </a:endParaRPr>
          </a:p>
          <a:p>
            <a:pPr marL="457200" indent="-457200">
              <a:buFont typeface="+mj-lt"/>
              <a:buAutoNum type="arabicPeriod"/>
            </a:pPr>
            <a:endParaRPr lang="fi-FI" sz="2400" dirty="0">
              <a:solidFill>
                <a:srgbClr val="1F2937"/>
              </a:solidFill>
            </a:endParaRPr>
          </a:p>
          <a:p>
            <a:pPr marL="457200" indent="-457200">
              <a:buFont typeface="+mj-lt"/>
              <a:buAutoNum type="arabicPeriod"/>
            </a:pPr>
            <a:r>
              <a:rPr lang="fi-FI" sz="2400" dirty="0">
                <a:solidFill>
                  <a:srgbClr val="1F2937"/>
                </a:solidFill>
              </a:rPr>
              <a:t>Yhteystiedot</a:t>
            </a:r>
            <a:br>
              <a:rPr lang="fi-FI" sz="2800" dirty="0">
                <a:solidFill>
                  <a:srgbClr val="1F2937"/>
                </a:solidFill>
              </a:rPr>
            </a:br>
            <a:endParaRPr lang="fi-FI" sz="2000" i="0" dirty="0">
              <a:solidFill>
                <a:srgbClr val="1F2937"/>
              </a:solidFill>
              <a:effectLst/>
            </a:endParaRPr>
          </a:p>
          <a:p>
            <a:pPr marL="0" indent="0" algn="l">
              <a:buNone/>
            </a:pPr>
            <a:endParaRPr lang="fi-FI" sz="2000" b="1" i="0" dirty="0">
              <a:solidFill>
                <a:srgbClr val="1F2937"/>
              </a:solidFill>
              <a:effectLst/>
            </a:endParaRPr>
          </a:p>
          <a:p>
            <a:pPr marL="0" lvl="0" indent="0">
              <a:buNone/>
              <a:tabLst>
                <a:tab pos="457200" algn="l"/>
              </a:tabLst>
            </a:pPr>
            <a:endParaRPr lang="fi-FI" sz="2000" dirty="0">
              <a:effectLst/>
              <a:ea typeface="Times New Roman" panose="02020603050405020304" pitchFamily="18" charset="0"/>
              <a:cs typeface="Times New Roman" panose="02020603050405020304" pitchFamily="18" charset="0"/>
            </a:endParaRPr>
          </a:p>
        </p:txBody>
      </p:sp>
      <p:sp>
        <p:nvSpPr>
          <p:cNvPr id="4" name="Dian numeron paikkamerkki 3"/>
          <p:cNvSpPr>
            <a:spLocks noGrp="1"/>
          </p:cNvSpPr>
          <p:nvPr>
            <p:ph type="sldNum" sz="quarter" idx="12"/>
          </p:nvPr>
        </p:nvSpPr>
        <p:spPr/>
        <p:txBody>
          <a:bodyPr/>
          <a:lstStyle/>
          <a:p>
            <a:fld id="{46A0AF2C-98B1-4CDE-B97A-597A8A15B989}" type="slidenum">
              <a:rPr lang="fi-FI" smtClean="0"/>
              <a:t>2</a:t>
            </a:fld>
            <a:endParaRPr lang="fi-FI" dirty="0"/>
          </a:p>
        </p:txBody>
      </p:sp>
      <p:pic>
        <p:nvPicPr>
          <p:cNvPr id="6" name="Kuva 5">
            <a:extLst>
              <a:ext uri="{FF2B5EF4-FFF2-40B4-BE49-F238E27FC236}">
                <a16:creationId xmlns:a16="http://schemas.microsoft.com/office/drawing/2014/main" id="{09D521E7-9954-4FE2-9A66-65D20EC643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1228" y="1606827"/>
            <a:ext cx="3433934" cy="4292418"/>
          </a:xfrm>
          <a:prstGeom prst="rect">
            <a:avLst/>
          </a:prstGeom>
        </p:spPr>
      </p:pic>
    </p:spTree>
    <p:extLst>
      <p:ext uri="{BB962C8B-B14F-4D97-AF65-F5344CB8AC3E}">
        <p14:creationId xmlns:p14="http://schemas.microsoft.com/office/powerpoint/2010/main" val="1375856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65A3027C-5C67-E04B-942F-17101F6C558B}"/>
              </a:ext>
            </a:extLst>
          </p:cNvPr>
          <p:cNvSpPr/>
          <p:nvPr/>
        </p:nvSpPr>
        <p:spPr>
          <a:xfrm>
            <a:off x="-21416" y="181605"/>
            <a:ext cx="9201927" cy="6055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61FA507A-7961-1246-A613-3F25E5F0E06F}"/>
              </a:ext>
            </a:extLst>
          </p:cNvPr>
          <p:cNvSpPr/>
          <p:nvPr/>
        </p:nvSpPr>
        <p:spPr>
          <a:xfrm>
            <a:off x="-21415" y="5373216"/>
            <a:ext cx="9201926" cy="864072"/>
          </a:xfrm>
          <a:prstGeom prst="rect">
            <a:avLst/>
          </a:prstGeom>
          <a:solidFill>
            <a:srgbClr val="87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ian numeron paikkamerkki 2"/>
          <p:cNvSpPr>
            <a:spLocks noGrp="1"/>
          </p:cNvSpPr>
          <p:nvPr>
            <p:ph type="sldNum" sz="quarter" idx="12"/>
          </p:nvPr>
        </p:nvSpPr>
        <p:spPr/>
        <p:txBody>
          <a:bodyPr/>
          <a:lstStyle/>
          <a:p>
            <a:fld id="{46A0AF2C-98B1-4CDE-B97A-597A8A15B989}" type="slidenum">
              <a:rPr lang="fi-FI" smtClean="0"/>
              <a:t>20</a:t>
            </a:fld>
            <a:endParaRPr lang="fi-FI" dirty="0"/>
          </a:p>
        </p:txBody>
      </p:sp>
      <p:sp>
        <p:nvSpPr>
          <p:cNvPr id="6" name="Tekstiruutu 5">
            <a:extLst>
              <a:ext uri="{FF2B5EF4-FFF2-40B4-BE49-F238E27FC236}">
                <a16:creationId xmlns:a16="http://schemas.microsoft.com/office/drawing/2014/main" id="{669241C7-5170-488D-BBC3-417A72B83ECD}"/>
              </a:ext>
            </a:extLst>
          </p:cNvPr>
          <p:cNvSpPr txBox="1"/>
          <p:nvPr/>
        </p:nvSpPr>
        <p:spPr>
          <a:xfrm>
            <a:off x="1403648" y="2029651"/>
            <a:ext cx="2736304" cy="2031325"/>
          </a:xfrm>
          <a:prstGeom prst="rect">
            <a:avLst/>
          </a:prstGeom>
          <a:noFill/>
        </p:spPr>
        <p:txBody>
          <a:bodyPr wrap="square" rtlCol="0">
            <a:spAutoFit/>
          </a:bodyPr>
          <a:lstStyle/>
          <a:p>
            <a:pPr algn="ctr"/>
            <a:br>
              <a:rPr lang="fi-FI" sz="1400" b="1" dirty="0">
                <a:solidFill>
                  <a:schemeClr val="tx2"/>
                </a:solidFill>
              </a:rPr>
            </a:br>
            <a:r>
              <a:rPr lang="fi-FI" sz="1400" b="1" dirty="0">
                <a:solidFill>
                  <a:schemeClr val="tx2"/>
                </a:solidFill>
              </a:rPr>
              <a:t>Koulutuksen kokonaisuus</a:t>
            </a:r>
          </a:p>
          <a:p>
            <a:pPr algn="ctr"/>
            <a:endParaRPr lang="fi-FI" sz="1400" dirty="0">
              <a:solidFill>
                <a:schemeClr val="tx2"/>
              </a:solidFill>
            </a:endParaRPr>
          </a:p>
          <a:p>
            <a:pPr algn="ctr"/>
            <a:r>
              <a:rPr lang="fi-FI" sz="1400" dirty="0">
                <a:solidFill>
                  <a:schemeClr val="tx2"/>
                </a:solidFill>
              </a:rPr>
              <a:t>Koordinaattori</a:t>
            </a:r>
          </a:p>
          <a:p>
            <a:pPr algn="ctr"/>
            <a:r>
              <a:rPr lang="fi-FI" sz="1400" dirty="0">
                <a:solidFill>
                  <a:schemeClr val="tx2"/>
                </a:solidFill>
              </a:rPr>
              <a:t>Pihla Ruusukallio</a:t>
            </a:r>
          </a:p>
          <a:p>
            <a:pPr algn="ctr"/>
            <a:r>
              <a:rPr lang="fi-FI" sz="1400" dirty="0">
                <a:solidFill>
                  <a:schemeClr val="tx2"/>
                </a:solidFill>
              </a:rPr>
              <a:t>Tampereen seudun Osake</a:t>
            </a:r>
          </a:p>
          <a:p>
            <a:pPr algn="ctr"/>
            <a:br>
              <a:rPr lang="fi-FI" sz="1400" dirty="0">
                <a:solidFill>
                  <a:schemeClr val="tx2"/>
                </a:solidFill>
              </a:rPr>
            </a:br>
            <a:r>
              <a:rPr lang="fi-FI" sz="1400" dirty="0">
                <a:solidFill>
                  <a:schemeClr val="tx2"/>
                </a:solidFill>
              </a:rPr>
              <a:t>p. 040 483 7359</a:t>
            </a:r>
          </a:p>
          <a:p>
            <a:pPr algn="ctr"/>
            <a:r>
              <a:rPr lang="fi-FI" sz="1400" dirty="0">
                <a:solidFill>
                  <a:schemeClr val="tx2"/>
                </a:solidFill>
              </a:rPr>
              <a:t>pihla.ruusukallio@tampere.fi</a:t>
            </a:r>
          </a:p>
        </p:txBody>
      </p:sp>
      <p:sp>
        <p:nvSpPr>
          <p:cNvPr id="2" name="Tekstiruutu 1">
            <a:extLst>
              <a:ext uri="{FF2B5EF4-FFF2-40B4-BE49-F238E27FC236}">
                <a16:creationId xmlns:a16="http://schemas.microsoft.com/office/drawing/2014/main" id="{C077FAFA-9657-82A1-66BF-71DBE044CD4E}"/>
              </a:ext>
            </a:extLst>
          </p:cNvPr>
          <p:cNvSpPr txBox="1"/>
          <p:nvPr/>
        </p:nvSpPr>
        <p:spPr>
          <a:xfrm>
            <a:off x="4427984" y="2029650"/>
            <a:ext cx="3024336" cy="2246769"/>
          </a:xfrm>
          <a:prstGeom prst="rect">
            <a:avLst/>
          </a:prstGeom>
          <a:noFill/>
        </p:spPr>
        <p:txBody>
          <a:bodyPr wrap="square" rtlCol="0">
            <a:spAutoFit/>
          </a:bodyPr>
          <a:lstStyle/>
          <a:p>
            <a:pPr algn="ctr"/>
            <a:br>
              <a:rPr lang="fi-FI" sz="1400" b="1" dirty="0">
                <a:solidFill>
                  <a:schemeClr val="tx2"/>
                </a:solidFill>
              </a:rPr>
            </a:br>
            <a:r>
              <a:rPr lang="fi-FI" sz="1400" b="1" dirty="0">
                <a:solidFill>
                  <a:schemeClr val="tx2"/>
                </a:solidFill>
              </a:rPr>
              <a:t>Koulutuksen sisällöt ja tekniikka</a:t>
            </a:r>
          </a:p>
          <a:p>
            <a:pPr algn="ctr"/>
            <a:endParaRPr lang="fi-FI" sz="1400" dirty="0">
              <a:solidFill>
                <a:schemeClr val="tx2"/>
              </a:solidFill>
            </a:endParaRPr>
          </a:p>
          <a:p>
            <a:pPr algn="ctr"/>
            <a:r>
              <a:rPr lang="fi-FI" sz="1400" dirty="0">
                <a:solidFill>
                  <a:schemeClr val="tx2"/>
                </a:solidFill>
              </a:rPr>
              <a:t>Koulutuskoordinaattori</a:t>
            </a:r>
          </a:p>
          <a:p>
            <a:pPr algn="ctr"/>
            <a:r>
              <a:rPr lang="fi-FI" sz="1400" dirty="0">
                <a:solidFill>
                  <a:schemeClr val="tx2"/>
                </a:solidFill>
              </a:rPr>
              <a:t>Jere Salo</a:t>
            </a:r>
          </a:p>
          <a:p>
            <a:pPr algn="ctr"/>
            <a:r>
              <a:rPr lang="fi-FI" sz="1400" dirty="0">
                <a:solidFill>
                  <a:schemeClr val="tx2"/>
                </a:solidFill>
              </a:rPr>
              <a:t>Tampereen kesäyliopisto</a:t>
            </a:r>
          </a:p>
          <a:p>
            <a:pPr algn="ctr"/>
            <a:br>
              <a:rPr lang="fi-FI" sz="1400" dirty="0">
                <a:solidFill>
                  <a:schemeClr val="tx2"/>
                </a:solidFill>
              </a:rPr>
            </a:br>
            <a:r>
              <a:rPr lang="fi-FI" sz="1400" dirty="0">
                <a:solidFill>
                  <a:schemeClr val="tx2"/>
                </a:solidFill>
              </a:rPr>
              <a:t>p. 0400 818 229</a:t>
            </a:r>
          </a:p>
          <a:p>
            <a:pPr algn="ctr"/>
            <a:r>
              <a:rPr lang="fi-FI" sz="1400" dirty="0">
                <a:solidFill>
                  <a:schemeClr val="tx2"/>
                </a:solidFill>
              </a:rPr>
              <a:t>jere.salo@tampereenkesayliopisto.fi</a:t>
            </a:r>
            <a:br>
              <a:rPr lang="fi-FI" sz="1400" dirty="0">
                <a:solidFill>
                  <a:schemeClr val="tx2"/>
                </a:solidFill>
              </a:rPr>
            </a:br>
            <a:endParaRPr lang="fi-FI" sz="1400" dirty="0">
              <a:solidFill>
                <a:schemeClr val="tx2"/>
              </a:solidFill>
            </a:endParaRPr>
          </a:p>
        </p:txBody>
      </p:sp>
    </p:spTree>
    <p:extLst>
      <p:ext uri="{BB962C8B-B14F-4D97-AF65-F5344CB8AC3E}">
        <p14:creationId xmlns:p14="http://schemas.microsoft.com/office/powerpoint/2010/main" val="139665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A0E4562B-B1AA-624C-B51D-E75E2CDECF7A}"/>
              </a:ext>
            </a:extLst>
          </p:cNvPr>
          <p:cNvSpPr/>
          <p:nvPr/>
        </p:nvSpPr>
        <p:spPr>
          <a:xfrm>
            <a:off x="0" y="188640"/>
            <a:ext cx="9144000" cy="6055683"/>
          </a:xfrm>
          <a:prstGeom prst="rect">
            <a:avLst/>
          </a:prstGeom>
          <a:solidFill>
            <a:srgbClr val="F07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ian numeron paikkamerkki 2">
            <a:extLst>
              <a:ext uri="{FF2B5EF4-FFF2-40B4-BE49-F238E27FC236}">
                <a16:creationId xmlns:a16="http://schemas.microsoft.com/office/drawing/2014/main" id="{ACE7B463-8276-3941-B03D-44EC00B6800D}"/>
              </a:ext>
            </a:extLst>
          </p:cNvPr>
          <p:cNvSpPr>
            <a:spLocks noGrp="1"/>
          </p:cNvSpPr>
          <p:nvPr>
            <p:ph type="sldNum" sz="quarter" idx="12"/>
          </p:nvPr>
        </p:nvSpPr>
        <p:spPr>
          <a:xfrm>
            <a:off x="6553200" y="6356350"/>
            <a:ext cx="2133600" cy="365125"/>
          </a:xfrm>
        </p:spPr>
        <p:txBody>
          <a:bodyPr/>
          <a:lstStyle/>
          <a:p>
            <a:fld id="{46A0AF2C-98B1-4CDE-B97A-597A8A15B989}" type="slidenum">
              <a:rPr lang="fi-FI" smtClean="0"/>
              <a:t>3</a:t>
            </a:fld>
            <a:endParaRPr lang="fi-FI" dirty="0"/>
          </a:p>
        </p:txBody>
      </p:sp>
      <p:sp>
        <p:nvSpPr>
          <p:cNvPr id="7170" name="Otsikko 1"/>
          <p:cNvSpPr>
            <a:spLocks noGrp="1"/>
          </p:cNvSpPr>
          <p:nvPr>
            <p:ph type="title"/>
          </p:nvPr>
        </p:nvSpPr>
        <p:spPr>
          <a:xfrm>
            <a:off x="1403648" y="2820437"/>
            <a:ext cx="5976664" cy="792088"/>
          </a:xfrm>
        </p:spPr>
        <p:txBody>
          <a:bodyPr/>
          <a:lstStyle/>
          <a:p>
            <a:pPr algn="ctr"/>
            <a:r>
              <a:rPr lang="fi-FI" altLang="fi-FI" dirty="0">
                <a:solidFill>
                  <a:schemeClr val="bg1"/>
                </a:solidFill>
              </a:rPr>
              <a:t>1. Perustietoa opintokokonaisuudesta</a:t>
            </a:r>
          </a:p>
        </p:txBody>
      </p:sp>
    </p:spTree>
    <p:extLst>
      <p:ext uri="{BB962C8B-B14F-4D97-AF65-F5344CB8AC3E}">
        <p14:creationId xmlns:p14="http://schemas.microsoft.com/office/powerpoint/2010/main" val="70078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591" y="620688"/>
            <a:ext cx="8147889" cy="1143000"/>
          </a:xfrm>
        </p:spPr>
        <p:txBody>
          <a:bodyPr/>
          <a:lstStyle/>
          <a:p>
            <a:r>
              <a:rPr lang="fi-FI" sz="3200" dirty="0"/>
              <a:t>Kasvatustieteen perusopinnot (25 op.) opintoryhmässä</a:t>
            </a:r>
          </a:p>
        </p:txBody>
      </p:sp>
      <p:sp>
        <p:nvSpPr>
          <p:cNvPr id="3" name="Sisällön paikkamerkki 2"/>
          <p:cNvSpPr>
            <a:spLocks noGrp="1"/>
          </p:cNvSpPr>
          <p:nvPr>
            <p:ph idx="1"/>
          </p:nvPr>
        </p:nvSpPr>
        <p:spPr>
          <a:xfrm>
            <a:off x="600895" y="1773662"/>
            <a:ext cx="8126007" cy="4246779"/>
          </a:xfrm>
        </p:spPr>
        <p:txBody>
          <a:bodyPr vert="horz" lIns="91440" tIns="45720" rIns="91440" bIns="45720" rtlCol="0" anchor="t">
            <a:noAutofit/>
          </a:bodyPr>
          <a:lstStyle/>
          <a:p>
            <a:r>
              <a:rPr lang="fi-FI" dirty="0">
                <a:solidFill>
                  <a:srgbClr val="1F2937"/>
                </a:solidFill>
              </a:rPr>
              <a:t>Opintojen suoritusaika on 9/2025-4/2026. Päivämäärät tarkentuvat vielä kesän aikana.</a:t>
            </a:r>
            <a:endParaRPr lang="fi-FI" dirty="0">
              <a:solidFill>
                <a:srgbClr val="FF0000"/>
              </a:solidFill>
              <a:cs typeface="Calibri"/>
            </a:endParaRPr>
          </a:p>
          <a:p>
            <a:pPr marL="0" indent="0">
              <a:buNone/>
            </a:pPr>
            <a:endParaRPr lang="fi-FI" dirty="0">
              <a:solidFill>
                <a:srgbClr val="1F2937"/>
              </a:solidFill>
              <a:cs typeface="Calibri"/>
            </a:endParaRPr>
          </a:p>
          <a:p>
            <a:r>
              <a:rPr lang="fi-FI" dirty="0">
                <a:solidFill>
                  <a:srgbClr val="1F2937"/>
                </a:solidFill>
              </a:rPr>
              <a:t>K</a:t>
            </a:r>
            <a:r>
              <a:rPr lang="fi-FI" dirty="0"/>
              <a:t>okonaisuuden tarkoituksena on suorittaa yliopistotasoiset kasvatustieteen perusopinnot lukuvuoden 2025-2026 aikana</a:t>
            </a:r>
            <a:endParaRPr lang="fi-FI" dirty="0">
              <a:cs typeface="Calibri"/>
            </a:endParaRPr>
          </a:p>
          <a:p>
            <a:endParaRPr lang="fi-FI" dirty="0">
              <a:cs typeface="Calibri"/>
            </a:endParaRPr>
          </a:p>
          <a:p>
            <a:r>
              <a:rPr lang="fi-FI" dirty="0">
                <a:cs typeface="Calibri"/>
              </a:rPr>
              <a:t>Iso osa yliopisto-opiskelusta on itsenäistä, joten opintojen aloittaminen voi tuntua ensikertalaisena tai tauon jälkeen haastavalta. Osakkeen opintopiirin tarkoitus on madaltaa opintojen aloittamisen kynnystä ja tukea opiskelijaa itsenäisessä opiskelussa. Ryhmänohjaaja ja toisten samassa tilanteessa olevien opiskelijoiden tuki antaa tilaisuuden keskustelulle, hyvien toimintatapojen jakamiselle ja akateemisten opiskelutaitojen kertaamiselle yhdessä. Tämä syventää oppimista ja helpottaa uusien asioiden omaksumista.</a:t>
            </a:r>
          </a:p>
          <a:p>
            <a:endParaRPr lang="fi-FI" dirty="0">
              <a:cs typeface="Calibri"/>
            </a:endParaRPr>
          </a:p>
          <a:p>
            <a:r>
              <a:rPr lang="fi-FI" dirty="0">
                <a:cs typeface="Calibri"/>
              </a:rPr>
              <a:t>Opintoryhmän myötä työnantajasi myös maksaa avoimen yliopiston opintomaksun ja tarjoaa mahdollisuuden suorittaa osan opinnoista työajalla.</a:t>
            </a:r>
          </a:p>
          <a:p>
            <a:endParaRPr lang="fi-FI" sz="1400" dirty="0">
              <a:cs typeface="Calibri"/>
            </a:endParaRPr>
          </a:p>
          <a:p>
            <a:pPr marL="0" indent="0">
              <a:buNone/>
            </a:pPr>
            <a:endParaRPr lang="fi-FI" sz="1400" dirty="0">
              <a:cs typeface="Calibri"/>
            </a:endParaRPr>
          </a:p>
          <a:p>
            <a:endParaRPr lang="fi-FI" sz="1400" dirty="0">
              <a:cs typeface="Calibri"/>
            </a:endParaRPr>
          </a:p>
          <a:p>
            <a:pPr marL="457200" lvl="1" indent="0">
              <a:buNone/>
            </a:pPr>
            <a:endParaRPr lang="fi-FI" sz="1400" dirty="0">
              <a:solidFill>
                <a:srgbClr val="1F2937"/>
              </a:solidFill>
              <a:cs typeface="Calibri"/>
            </a:endParaRPr>
          </a:p>
        </p:txBody>
      </p:sp>
      <p:sp>
        <p:nvSpPr>
          <p:cNvPr id="4" name="Dian numeron paikkamerkki 3"/>
          <p:cNvSpPr>
            <a:spLocks noGrp="1"/>
          </p:cNvSpPr>
          <p:nvPr>
            <p:ph type="sldNum" sz="quarter" idx="12"/>
          </p:nvPr>
        </p:nvSpPr>
        <p:spPr/>
        <p:txBody>
          <a:bodyPr/>
          <a:lstStyle/>
          <a:p>
            <a:fld id="{46A0AF2C-98B1-4CDE-B97A-597A8A15B989}" type="slidenum">
              <a:rPr lang="fi-FI" smtClean="0"/>
              <a:t>4</a:t>
            </a:fld>
            <a:endParaRPr lang="fi-FI" dirty="0"/>
          </a:p>
        </p:txBody>
      </p:sp>
    </p:spTree>
    <p:extLst>
      <p:ext uri="{BB962C8B-B14F-4D97-AF65-F5344CB8AC3E}">
        <p14:creationId xmlns:p14="http://schemas.microsoft.com/office/powerpoint/2010/main" val="2425687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591" y="620688"/>
            <a:ext cx="8147889" cy="1143000"/>
          </a:xfrm>
        </p:spPr>
        <p:txBody>
          <a:bodyPr/>
          <a:lstStyle/>
          <a:p>
            <a:r>
              <a:rPr lang="fi-FI" sz="3200" dirty="0"/>
              <a:t>Kenelle koulutus on suunnattu</a:t>
            </a:r>
          </a:p>
        </p:txBody>
      </p:sp>
      <p:sp>
        <p:nvSpPr>
          <p:cNvPr id="3" name="Sisällön paikkamerkki 2"/>
          <p:cNvSpPr>
            <a:spLocks noGrp="1"/>
          </p:cNvSpPr>
          <p:nvPr>
            <p:ph idx="1"/>
          </p:nvPr>
        </p:nvSpPr>
        <p:spPr>
          <a:xfrm>
            <a:off x="3635896" y="1740602"/>
            <a:ext cx="5411265" cy="4592662"/>
          </a:xfrm>
        </p:spPr>
        <p:txBody>
          <a:bodyPr>
            <a:noAutofit/>
          </a:bodyPr>
          <a:lstStyle/>
          <a:p>
            <a:r>
              <a:rPr lang="fi-FI" sz="2000" dirty="0"/>
              <a:t>Kokonaisuus on suunnattu Tampereen kaupunkiseudun varhaiskasvatuksen lastenhoitajille, </a:t>
            </a:r>
            <a:r>
              <a:rPr lang="fi-FI" sz="2000" b="1" dirty="0">
                <a:solidFill>
                  <a:srgbClr val="92D050"/>
                </a:solidFill>
              </a:rPr>
              <a:t>jotka on nimetty ryhmään oman kuntansa toimesta.</a:t>
            </a:r>
          </a:p>
          <a:p>
            <a:endParaRPr lang="fi-FI" sz="2000" dirty="0"/>
          </a:p>
          <a:p>
            <a:r>
              <a:rPr lang="fi-FI" sz="2000" dirty="0"/>
              <a:t>Kasvatustieteen perusopintojen suorittaminen on ensimmäinen askel kohti varhaiskasvatuksen opettajan pätevyyttä. </a:t>
            </a:r>
          </a:p>
          <a:p>
            <a:endParaRPr lang="fi-FI" sz="2000" dirty="0"/>
          </a:p>
          <a:p>
            <a:r>
              <a:rPr lang="fi-FI" sz="2000" dirty="0"/>
              <a:t>Hakijoilta edellytetään motivaatiota jatkaa kouluttautumista varhaiskasvatuksen opettajaksi.</a:t>
            </a:r>
            <a:endParaRPr lang="fi-FI" sz="2000" i="0" dirty="0">
              <a:effectLst/>
            </a:endParaRPr>
          </a:p>
          <a:p>
            <a:pPr marL="0" lvl="0" indent="0">
              <a:buNone/>
              <a:tabLst>
                <a:tab pos="457200" algn="l"/>
              </a:tabLst>
            </a:pPr>
            <a:endParaRPr lang="fi-FI" dirty="0">
              <a:effectLst/>
              <a:ea typeface="Times New Roman" panose="02020603050405020304" pitchFamily="18" charset="0"/>
              <a:cs typeface="Times New Roman" panose="02020603050405020304" pitchFamily="18" charset="0"/>
            </a:endParaRPr>
          </a:p>
        </p:txBody>
      </p:sp>
      <p:sp>
        <p:nvSpPr>
          <p:cNvPr id="4" name="Dian numeron paikkamerkki 3"/>
          <p:cNvSpPr>
            <a:spLocks noGrp="1"/>
          </p:cNvSpPr>
          <p:nvPr>
            <p:ph type="sldNum" sz="quarter" idx="12"/>
          </p:nvPr>
        </p:nvSpPr>
        <p:spPr/>
        <p:txBody>
          <a:bodyPr/>
          <a:lstStyle/>
          <a:p>
            <a:fld id="{46A0AF2C-98B1-4CDE-B97A-597A8A15B989}" type="slidenum">
              <a:rPr lang="fi-FI" smtClean="0"/>
              <a:t>5</a:t>
            </a:fld>
            <a:endParaRPr lang="fi-FI" dirty="0"/>
          </a:p>
        </p:txBody>
      </p:sp>
      <p:pic>
        <p:nvPicPr>
          <p:cNvPr id="6" name="Kuva 5" descr="Kuva, joka sisältää kohteen henkilö, käsiala, seinä, vaate&#10;&#10;Kuvaus luotu automaattisesti">
            <a:extLst>
              <a:ext uri="{FF2B5EF4-FFF2-40B4-BE49-F238E27FC236}">
                <a16:creationId xmlns:a16="http://schemas.microsoft.com/office/drawing/2014/main" id="{CA7DE0E6-57B8-33F6-7650-E94D982169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916832"/>
            <a:ext cx="2526027" cy="3789040"/>
          </a:xfrm>
          <a:prstGeom prst="rect">
            <a:avLst/>
          </a:prstGeom>
        </p:spPr>
      </p:pic>
    </p:spTree>
    <p:extLst>
      <p:ext uri="{BB962C8B-B14F-4D97-AF65-F5344CB8AC3E}">
        <p14:creationId xmlns:p14="http://schemas.microsoft.com/office/powerpoint/2010/main" val="2245612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591" y="620688"/>
            <a:ext cx="8147889" cy="1143000"/>
          </a:xfrm>
        </p:spPr>
        <p:txBody>
          <a:bodyPr/>
          <a:lstStyle/>
          <a:p>
            <a:r>
              <a:rPr lang="fi-FI" sz="3200" dirty="0"/>
              <a:t>Koulutuksen järjestäjä</a:t>
            </a:r>
          </a:p>
        </p:txBody>
      </p:sp>
      <p:sp>
        <p:nvSpPr>
          <p:cNvPr id="3" name="Sisällön paikkamerkki 2"/>
          <p:cNvSpPr>
            <a:spLocks noGrp="1"/>
          </p:cNvSpPr>
          <p:nvPr>
            <p:ph idx="1"/>
          </p:nvPr>
        </p:nvSpPr>
        <p:spPr>
          <a:xfrm>
            <a:off x="600895" y="1556792"/>
            <a:ext cx="8114520" cy="4475137"/>
          </a:xfrm>
        </p:spPr>
        <p:txBody>
          <a:bodyPr vert="horz" lIns="91440" tIns="45720" rIns="91440" bIns="45720" rtlCol="0" anchor="t">
            <a:noAutofit/>
          </a:bodyPr>
          <a:lstStyle/>
          <a:p>
            <a:r>
              <a:rPr lang="fi-FI" sz="2000" dirty="0">
                <a:solidFill>
                  <a:srgbClr val="1F2937"/>
                </a:solidFill>
              </a:rPr>
              <a:t>Koulutuskokonaisuutta koordinoi ja toteuttaa</a:t>
            </a:r>
            <a:r>
              <a:rPr lang="fi-FI" sz="2000" dirty="0">
                <a:solidFill>
                  <a:srgbClr val="87BE3C"/>
                </a:solidFill>
              </a:rPr>
              <a:t> </a:t>
            </a:r>
            <a:r>
              <a:rPr lang="fi-FI" sz="2000" b="1" dirty="0">
                <a:solidFill>
                  <a:srgbClr val="87BE3C"/>
                </a:solidFill>
              </a:rPr>
              <a:t>Tampereen seudun Osake </a:t>
            </a:r>
            <a:r>
              <a:rPr lang="fi-FI" sz="2000" dirty="0">
                <a:solidFill>
                  <a:srgbClr val="1F2937"/>
                </a:solidFill>
              </a:rPr>
              <a:t>yhteistyössä Tampereen kesäyliopiston kanssa.</a:t>
            </a:r>
          </a:p>
          <a:p>
            <a:pPr marL="0" indent="0" algn="l">
              <a:buNone/>
            </a:pPr>
            <a:endParaRPr lang="fi-FI" sz="2000" dirty="0">
              <a:solidFill>
                <a:srgbClr val="1F2937"/>
              </a:solidFill>
            </a:endParaRPr>
          </a:p>
          <a:p>
            <a:r>
              <a:rPr lang="fi-FI" sz="2000" dirty="0">
                <a:solidFill>
                  <a:srgbClr val="1F2937"/>
                </a:solidFill>
              </a:rPr>
              <a:t>Kasvatustieteen perusopinnot suoritetaan Jyväskylän yliopiston opintovaatimusten mukaisesti. </a:t>
            </a:r>
            <a:endParaRPr lang="fi-FI" sz="2000" i="0" dirty="0">
              <a:solidFill>
                <a:srgbClr val="1F2937"/>
              </a:solidFill>
              <a:effectLst/>
            </a:endParaRPr>
          </a:p>
          <a:p>
            <a:pPr marL="0" indent="0" algn="l">
              <a:buNone/>
            </a:pPr>
            <a:endParaRPr lang="fi-FI" sz="2000" b="1" i="0" dirty="0">
              <a:solidFill>
                <a:srgbClr val="1F2937"/>
              </a:solidFill>
              <a:effectLst/>
            </a:endParaRPr>
          </a:p>
          <a:p>
            <a:r>
              <a:rPr lang="fi-FI" sz="2000" dirty="0">
                <a:solidFill>
                  <a:srgbClr val="1F2937"/>
                </a:solidFill>
              </a:rPr>
              <a:t>Tampereen kaupunkiseudun </a:t>
            </a:r>
            <a:r>
              <a:rPr lang="fi-FI" sz="2000" b="1" dirty="0">
                <a:solidFill>
                  <a:srgbClr val="87BE3C"/>
                </a:solidFill>
              </a:rPr>
              <a:t>kunnat tarjoavat ryhmään osallistuville merkittävän taloudellisen tuen.</a:t>
            </a:r>
          </a:p>
          <a:p>
            <a:pPr lvl="1"/>
            <a:r>
              <a:rPr lang="fi-FI" sz="2000" dirty="0">
                <a:solidFill>
                  <a:srgbClr val="1F2937"/>
                </a:solidFill>
              </a:rPr>
              <a:t>Kasvatustieteen perusopintojen suorittaminen on henkilöstölle maksutonta. Kokonaisuuden suorittaminen avoimessa yliopistossa ilman työnantajan tukea maksaisi 500 €/hlö. </a:t>
            </a:r>
          </a:p>
          <a:p>
            <a:pPr lvl="1"/>
            <a:r>
              <a:rPr lang="fi-FI" sz="2000" dirty="0">
                <a:solidFill>
                  <a:srgbClr val="1F2937"/>
                </a:solidFill>
              </a:rPr>
              <a:t>Ryhmänohjaus ja ryhmänohjaajan tuki on maksutonta osallistujille.</a:t>
            </a:r>
          </a:p>
          <a:p>
            <a:pPr lvl="1"/>
            <a:r>
              <a:rPr lang="fi-FI" sz="2000" dirty="0">
                <a:solidFill>
                  <a:srgbClr val="1F2937"/>
                </a:solidFill>
              </a:rPr>
              <a:t>Ryhmässä mukana olevien osallistujien on mahdollista käyttää </a:t>
            </a:r>
            <a:r>
              <a:rPr lang="fi-FI" sz="2000" dirty="0"/>
              <a:t>yhteensä 38h </a:t>
            </a:r>
            <a:r>
              <a:rPr lang="fi-FI" sz="2000" dirty="0">
                <a:solidFill>
                  <a:srgbClr val="1F2937"/>
                </a:solidFill>
              </a:rPr>
              <a:t>palkallista työaikaa opintoihin. </a:t>
            </a:r>
          </a:p>
          <a:p>
            <a:pPr lvl="1"/>
            <a:endParaRPr lang="fi-FI" b="1" i="0" dirty="0">
              <a:solidFill>
                <a:srgbClr val="1F2937"/>
              </a:solidFill>
              <a:effectLst/>
            </a:endParaRPr>
          </a:p>
          <a:p>
            <a:pPr marL="0" lvl="0" indent="0">
              <a:buNone/>
              <a:tabLst>
                <a:tab pos="457200" algn="l"/>
              </a:tabLst>
            </a:pPr>
            <a:endParaRPr lang="fi-FI" dirty="0">
              <a:effectLst/>
              <a:ea typeface="Times New Roman" panose="02020603050405020304" pitchFamily="18" charset="0"/>
              <a:cs typeface="Times New Roman" panose="02020603050405020304" pitchFamily="18" charset="0"/>
            </a:endParaRPr>
          </a:p>
        </p:txBody>
      </p:sp>
      <p:sp>
        <p:nvSpPr>
          <p:cNvPr id="4" name="Dian numeron paikkamerkki 3"/>
          <p:cNvSpPr>
            <a:spLocks noGrp="1"/>
          </p:cNvSpPr>
          <p:nvPr>
            <p:ph type="sldNum" sz="quarter" idx="12"/>
          </p:nvPr>
        </p:nvSpPr>
        <p:spPr/>
        <p:txBody>
          <a:bodyPr/>
          <a:lstStyle/>
          <a:p>
            <a:fld id="{46A0AF2C-98B1-4CDE-B97A-597A8A15B989}" type="slidenum">
              <a:rPr lang="fi-FI" smtClean="0"/>
              <a:t>6</a:t>
            </a:fld>
            <a:endParaRPr lang="fi-FI" dirty="0"/>
          </a:p>
        </p:txBody>
      </p:sp>
    </p:spTree>
    <p:extLst>
      <p:ext uri="{BB962C8B-B14F-4D97-AF65-F5344CB8AC3E}">
        <p14:creationId xmlns:p14="http://schemas.microsoft.com/office/powerpoint/2010/main" val="252908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A0E4562B-B1AA-624C-B51D-E75E2CDECF7A}"/>
              </a:ext>
            </a:extLst>
          </p:cNvPr>
          <p:cNvSpPr/>
          <p:nvPr/>
        </p:nvSpPr>
        <p:spPr>
          <a:xfrm>
            <a:off x="0" y="188640"/>
            <a:ext cx="9144000" cy="6055683"/>
          </a:xfrm>
          <a:prstGeom prst="rect">
            <a:avLst/>
          </a:prstGeom>
          <a:solidFill>
            <a:srgbClr val="F07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ian numeron paikkamerkki 2">
            <a:extLst>
              <a:ext uri="{FF2B5EF4-FFF2-40B4-BE49-F238E27FC236}">
                <a16:creationId xmlns:a16="http://schemas.microsoft.com/office/drawing/2014/main" id="{ACE7B463-8276-3941-B03D-44EC00B6800D}"/>
              </a:ext>
            </a:extLst>
          </p:cNvPr>
          <p:cNvSpPr>
            <a:spLocks noGrp="1"/>
          </p:cNvSpPr>
          <p:nvPr>
            <p:ph type="sldNum" sz="quarter" idx="12"/>
          </p:nvPr>
        </p:nvSpPr>
        <p:spPr>
          <a:xfrm>
            <a:off x="6553200" y="6356350"/>
            <a:ext cx="2133600" cy="365125"/>
          </a:xfrm>
        </p:spPr>
        <p:txBody>
          <a:bodyPr/>
          <a:lstStyle/>
          <a:p>
            <a:fld id="{46A0AF2C-98B1-4CDE-B97A-597A8A15B989}" type="slidenum">
              <a:rPr lang="fi-FI" smtClean="0"/>
              <a:t>7</a:t>
            </a:fld>
            <a:endParaRPr lang="fi-FI" dirty="0"/>
          </a:p>
        </p:txBody>
      </p:sp>
      <p:sp>
        <p:nvSpPr>
          <p:cNvPr id="7170" name="Otsikko 1"/>
          <p:cNvSpPr>
            <a:spLocks noGrp="1"/>
          </p:cNvSpPr>
          <p:nvPr>
            <p:ph type="title"/>
          </p:nvPr>
        </p:nvSpPr>
        <p:spPr>
          <a:xfrm>
            <a:off x="2051720" y="2636912"/>
            <a:ext cx="4716524" cy="1188132"/>
          </a:xfrm>
        </p:spPr>
        <p:txBody>
          <a:bodyPr/>
          <a:lstStyle/>
          <a:p>
            <a:pPr algn="ctr"/>
            <a:r>
              <a:rPr lang="fi-FI" altLang="fi-FI" dirty="0">
                <a:solidFill>
                  <a:schemeClr val="bg1"/>
                </a:solidFill>
              </a:rPr>
              <a:t>2. Osaamistavoitteet ja ajankäyttö</a:t>
            </a:r>
          </a:p>
        </p:txBody>
      </p:sp>
    </p:spTree>
    <p:extLst>
      <p:ext uri="{BB962C8B-B14F-4D97-AF65-F5344CB8AC3E}">
        <p14:creationId xmlns:p14="http://schemas.microsoft.com/office/powerpoint/2010/main" val="427470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63106" y="476672"/>
            <a:ext cx="8001381" cy="936104"/>
          </a:xfrm>
        </p:spPr>
        <p:txBody>
          <a:bodyPr/>
          <a:lstStyle/>
          <a:p>
            <a:r>
              <a:rPr lang="fi-FI" sz="3200" dirty="0">
                <a:solidFill>
                  <a:schemeClr val="tx2"/>
                </a:solidFill>
              </a:rPr>
              <a:t>Kasvatustieteen perusopintojen osaamistavoitteet</a:t>
            </a:r>
          </a:p>
        </p:txBody>
      </p:sp>
      <p:sp>
        <p:nvSpPr>
          <p:cNvPr id="3" name="Sisällön paikkamerkki 2"/>
          <p:cNvSpPr>
            <a:spLocks noGrp="1"/>
          </p:cNvSpPr>
          <p:nvPr>
            <p:ph idx="1"/>
          </p:nvPr>
        </p:nvSpPr>
        <p:spPr>
          <a:xfrm>
            <a:off x="963107" y="1700808"/>
            <a:ext cx="7723693" cy="4237446"/>
          </a:xfrm>
        </p:spPr>
        <p:txBody>
          <a:bodyPr>
            <a:noAutofit/>
          </a:bodyPr>
          <a:lstStyle/>
          <a:p>
            <a:r>
              <a:rPr lang="fi-FI" sz="1600" b="1" dirty="0">
                <a:solidFill>
                  <a:srgbClr val="87BE3C"/>
                </a:solidFill>
                <a:effectLst/>
                <a:ea typeface="Calibri" panose="020F0502020204030204" pitchFamily="34" charset="0"/>
              </a:rPr>
              <a:t>Ilmiöpohjaiset, ryhmänohjaukseen pohjautuvat kasvatustieteen perusopinnot </a:t>
            </a:r>
            <a:r>
              <a:rPr lang="fi-FI" sz="1600" b="1" dirty="0">
                <a:solidFill>
                  <a:srgbClr val="87BE3C"/>
                </a:solidFill>
                <a:ea typeface="Calibri" panose="020F0502020204030204" pitchFamily="34" charset="0"/>
              </a:rPr>
              <a:t>antavat</a:t>
            </a:r>
          </a:p>
          <a:p>
            <a:pPr lvl="1"/>
            <a:r>
              <a:rPr lang="fi-FI" sz="1600" dirty="0">
                <a:solidFill>
                  <a:srgbClr val="222222"/>
                </a:solidFill>
                <a:effectLst/>
                <a:ea typeface="Calibri" panose="020F0502020204030204" pitchFamily="34" charset="0"/>
              </a:rPr>
              <a:t>uusia näkökulmia ja ymmärrystä kasvatustieteellisiin ilmiöihin</a:t>
            </a:r>
          </a:p>
          <a:p>
            <a:pPr lvl="1"/>
            <a:r>
              <a:rPr lang="fi-FI" sz="1600" dirty="0">
                <a:solidFill>
                  <a:srgbClr val="222222"/>
                </a:solidFill>
                <a:effectLst/>
                <a:ea typeface="Calibri" panose="020F0502020204030204" pitchFamily="34" charset="0"/>
              </a:rPr>
              <a:t>tietoa eri-ikäisten ihmisten oppimisesta, ohjaamisesta ja kehityksestä</a:t>
            </a:r>
          </a:p>
          <a:p>
            <a:pPr lvl="1"/>
            <a:r>
              <a:rPr lang="fi-FI" sz="1600" dirty="0">
                <a:solidFill>
                  <a:srgbClr val="222222"/>
                </a:solidFill>
                <a:effectLst/>
                <a:ea typeface="Calibri" panose="020F0502020204030204" pitchFamily="34" charset="0"/>
              </a:rPr>
              <a:t>eväitä ammatillisen varmuuden, asiantuntijuuden ja argumentointitaitojen kehittämiselle</a:t>
            </a:r>
          </a:p>
          <a:p>
            <a:pPr lvl="1"/>
            <a:r>
              <a:rPr lang="fi-FI" sz="1600" dirty="0">
                <a:solidFill>
                  <a:srgbClr val="222222"/>
                </a:solidFill>
                <a:effectLst/>
                <a:ea typeface="Calibri" panose="020F0502020204030204" pitchFamily="34" charset="0"/>
              </a:rPr>
              <a:t>valmiuksia opettaja- ja ohjaajakoulutuksiin hakeutumiselle</a:t>
            </a:r>
          </a:p>
          <a:p>
            <a:endParaRPr lang="fi-FI" sz="1600" dirty="0">
              <a:solidFill>
                <a:srgbClr val="222222"/>
              </a:solidFill>
              <a:effectLst/>
              <a:ea typeface="Calibri" panose="020F0502020204030204" pitchFamily="34" charset="0"/>
            </a:endParaRPr>
          </a:p>
          <a:p>
            <a:r>
              <a:rPr lang="fi-FI" sz="1600" b="1" dirty="0">
                <a:solidFill>
                  <a:srgbClr val="87BE3C"/>
                </a:solidFill>
                <a:effectLst/>
                <a:ea typeface="Calibri" panose="020F0502020204030204" pitchFamily="34" charset="0"/>
              </a:rPr>
              <a:t>Perusopinnot suoritettuaan opiskelija</a:t>
            </a:r>
          </a:p>
          <a:p>
            <a:pPr lvl="1"/>
            <a:r>
              <a:rPr lang="fi-FI" sz="1600" dirty="0">
                <a:solidFill>
                  <a:srgbClr val="222222"/>
                </a:solidFill>
                <a:effectLst/>
                <a:ea typeface="Calibri" panose="020F0502020204030204" pitchFamily="34" charset="0"/>
              </a:rPr>
              <a:t>hahmottaa pedagogisia ilmiöitä erilaisista teoreettisista ja käytännöllisistä näkökulmista</a:t>
            </a:r>
          </a:p>
          <a:p>
            <a:pPr lvl="1"/>
            <a:r>
              <a:rPr lang="fi-FI" sz="1600" dirty="0">
                <a:solidFill>
                  <a:srgbClr val="222222"/>
                </a:solidFill>
                <a:effectLst/>
                <a:ea typeface="Calibri" panose="020F0502020204030204" pitchFamily="34" charset="0"/>
              </a:rPr>
              <a:t>tunnistaa kokemuksiaan, käsityksiään, tunteitaan ja toimintatapojaan vuorovaikutuksessa</a:t>
            </a:r>
          </a:p>
          <a:p>
            <a:pPr lvl="1"/>
            <a:r>
              <a:rPr lang="fi-FI" sz="1600" dirty="0">
                <a:solidFill>
                  <a:srgbClr val="222222"/>
                </a:solidFill>
                <a:effectLst/>
                <a:ea typeface="Calibri" panose="020F0502020204030204" pitchFamily="34" charset="0"/>
              </a:rPr>
              <a:t>osaa tarkastella asiantuntijuuden rakentumista kasvatusalalla</a:t>
            </a:r>
          </a:p>
          <a:p>
            <a:pPr lvl="1"/>
            <a:r>
              <a:rPr lang="fi-FI" sz="1600" dirty="0">
                <a:solidFill>
                  <a:srgbClr val="222222"/>
                </a:solidFill>
                <a:effectLst/>
                <a:ea typeface="Calibri" panose="020F0502020204030204" pitchFamily="34" charset="0"/>
              </a:rPr>
              <a:t>osaa jäsentää kasvatusalan ilmiöitä tieteellisesti</a:t>
            </a:r>
          </a:p>
          <a:p>
            <a:pPr marL="0" indent="0">
              <a:buNone/>
            </a:pPr>
            <a:endParaRPr lang="fi-FI" sz="1600" dirty="0">
              <a:solidFill>
                <a:srgbClr val="222222"/>
              </a:solidFill>
              <a:effectLst/>
              <a:ea typeface="Calibri" panose="020F0502020204030204" pitchFamily="34" charset="0"/>
            </a:endParaRPr>
          </a:p>
          <a:p>
            <a:r>
              <a:rPr lang="fi-FI" sz="1600" b="1" dirty="0">
                <a:solidFill>
                  <a:srgbClr val="87BE3C"/>
                </a:solidFill>
                <a:ea typeface="Calibri" panose="020F0502020204030204" pitchFamily="34" charset="0"/>
              </a:rPr>
              <a:t>Lue lisää: </a:t>
            </a:r>
            <a:r>
              <a:rPr lang="fi-FI" sz="1600" dirty="0">
                <a:solidFill>
                  <a:schemeClr val="accent1"/>
                </a:solidFill>
                <a:ea typeface="Calibri" panose="020F0502020204030204" pitchFamily="34" charset="0"/>
                <a:hlinkClick r:id="rId2"/>
              </a:rPr>
              <a:t>https://www.jyu.fi/fi/avoin-yliopisto/opintokokonaisuudet/kasvatustieteen-perusopinnot</a:t>
            </a:r>
            <a:r>
              <a:rPr lang="fi-FI" sz="1600" dirty="0">
                <a:solidFill>
                  <a:schemeClr val="accent1"/>
                </a:solidFill>
                <a:ea typeface="Calibri" panose="020F0502020204030204" pitchFamily="34" charset="0"/>
              </a:rPr>
              <a:t> </a:t>
            </a:r>
          </a:p>
        </p:txBody>
      </p:sp>
      <p:sp>
        <p:nvSpPr>
          <p:cNvPr id="4" name="Dian numeron paikkamerkki 3"/>
          <p:cNvSpPr>
            <a:spLocks noGrp="1"/>
          </p:cNvSpPr>
          <p:nvPr>
            <p:ph type="sldNum" sz="quarter" idx="12"/>
          </p:nvPr>
        </p:nvSpPr>
        <p:spPr/>
        <p:txBody>
          <a:bodyPr/>
          <a:lstStyle/>
          <a:p>
            <a:fld id="{46A0AF2C-98B1-4CDE-B97A-597A8A15B989}" type="slidenum">
              <a:rPr lang="fi-FI" smtClean="0"/>
              <a:t>8</a:t>
            </a:fld>
            <a:endParaRPr lang="fi-FI" dirty="0"/>
          </a:p>
        </p:txBody>
      </p:sp>
    </p:spTree>
    <p:extLst>
      <p:ext uri="{BB962C8B-B14F-4D97-AF65-F5344CB8AC3E}">
        <p14:creationId xmlns:p14="http://schemas.microsoft.com/office/powerpoint/2010/main" val="33828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584" y="620688"/>
            <a:ext cx="7723693" cy="1143000"/>
          </a:xfrm>
        </p:spPr>
        <p:txBody>
          <a:bodyPr/>
          <a:lstStyle/>
          <a:p>
            <a:r>
              <a:rPr lang="fi-FI" sz="3200" dirty="0"/>
              <a:t>Opintojen ajankäyttö ja suorittaminen</a:t>
            </a:r>
          </a:p>
        </p:txBody>
      </p:sp>
      <p:sp>
        <p:nvSpPr>
          <p:cNvPr id="3" name="Sisällön paikkamerkki 2"/>
          <p:cNvSpPr>
            <a:spLocks noGrp="1"/>
          </p:cNvSpPr>
          <p:nvPr>
            <p:ph idx="1"/>
          </p:nvPr>
        </p:nvSpPr>
        <p:spPr>
          <a:xfrm>
            <a:off x="963107" y="1763688"/>
            <a:ext cx="3320861" cy="4473624"/>
          </a:xfrm>
        </p:spPr>
        <p:txBody>
          <a:bodyPr>
            <a:noAutofit/>
          </a:bodyPr>
          <a:lstStyle/>
          <a:p>
            <a:r>
              <a:rPr lang="fi-FI" i="0" dirty="0">
                <a:solidFill>
                  <a:srgbClr val="1F2937"/>
                </a:solidFill>
                <a:effectLst/>
              </a:rPr>
              <a:t>Kasvatustieteen perusopinnot ovat </a:t>
            </a:r>
            <a:r>
              <a:rPr lang="fi-FI" dirty="0">
                <a:solidFill>
                  <a:srgbClr val="1F2937"/>
                </a:solidFill>
              </a:rPr>
              <a:t>ajankäytöltään vaativat, sillä niiden laajuus on 25 opintopistettä</a:t>
            </a:r>
          </a:p>
          <a:p>
            <a:pPr marL="0" indent="0">
              <a:buNone/>
            </a:pPr>
            <a:endParaRPr lang="fi-FI" i="0" dirty="0">
              <a:solidFill>
                <a:srgbClr val="1F2937"/>
              </a:solidFill>
              <a:effectLst/>
            </a:endParaRPr>
          </a:p>
          <a:p>
            <a:r>
              <a:rPr lang="fi-FI" dirty="0">
                <a:solidFill>
                  <a:srgbClr val="1F2937"/>
                </a:solidFill>
              </a:rPr>
              <a:t>O</a:t>
            </a:r>
            <a:r>
              <a:rPr lang="fi-FI" i="0" dirty="0">
                <a:solidFill>
                  <a:srgbClr val="1F2937"/>
                </a:solidFill>
                <a:effectLst/>
              </a:rPr>
              <a:t>pintoryhmän tapaamisten lisäksi kokonaisuuteen kuuluu kuvan mukaisessa suhteessa itsenäistä opiskelua, joka tarkoittaa mm.</a:t>
            </a:r>
            <a:endParaRPr lang="fi-FI" dirty="0">
              <a:solidFill>
                <a:srgbClr val="1F2937"/>
              </a:solidFill>
            </a:endParaRPr>
          </a:p>
          <a:p>
            <a:pPr lvl="1"/>
            <a:r>
              <a:rPr lang="fi-FI" dirty="0">
                <a:solidFill>
                  <a:srgbClr val="1F2937"/>
                </a:solidFill>
              </a:rPr>
              <a:t>kirjoitustehtäviä</a:t>
            </a:r>
          </a:p>
          <a:p>
            <a:pPr lvl="1"/>
            <a:r>
              <a:rPr lang="fi-FI" dirty="0">
                <a:solidFill>
                  <a:srgbClr val="1F2937"/>
                </a:solidFill>
              </a:rPr>
              <a:t>verkko-opiskelua</a:t>
            </a:r>
          </a:p>
          <a:p>
            <a:pPr lvl="1"/>
            <a:r>
              <a:rPr lang="fi-FI" dirty="0">
                <a:solidFill>
                  <a:srgbClr val="1F2937"/>
                </a:solidFill>
              </a:rPr>
              <a:t>lukemista</a:t>
            </a:r>
          </a:p>
          <a:p>
            <a:pPr lvl="1"/>
            <a:r>
              <a:rPr lang="fi-FI" dirty="0">
                <a:solidFill>
                  <a:srgbClr val="1F2937"/>
                </a:solidFill>
              </a:rPr>
              <a:t>ryhmätöitä.</a:t>
            </a:r>
            <a:endParaRPr lang="fi-FI" i="0" dirty="0">
              <a:solidFill>
                <a:srgbClr val="1F2937"/>
              </a:solidFill>
              <a:effectLst/>
            </a:endParaRPr>
          </a:p>
          <a:p>
            <a:pPr marL="0" indent="0">
              <a:buNone/>
            </a:pPr>
            <a:endParaRPr lang="fi-FI" i="0" dirty="0">
              <a:solidFill>
                <a:srgbClr val="1F2937"/>
              </a:solidFill>
              <a:effectLst/>
            </a:endParaRPr>
          </a:p>
        </p:txBody>
      </p:sp>
      <p:sp>
        <p:nvSpPr>
          <p:cNvPr id="4" name="Dian numeron paikkamerkki 3"/>
          <p:cNvSpPr>
            <a:spLocks noGrp="1"/>
          </p:cNvSpPr>
          <p:nvPr>
            <p:ph type="sldNum" sz="quarter" idx="12"/>
          </p:nvPr>
        </p:nvSpPr>
        <p:spPr/>
        <p:txBody>
          <a:bodyPr/>
          <a:lstStyle/>
          <a:p>
            <a:fld id="{46A0AF2C-98B1-4CDE-B97A-597A8A15B989}" type="slidenum">
              <a:rPr lang="fi-FI" smtClean="0"/>
              <a:t>9</a:t>
            </a:fld>
            <a:endParaRPr lang="fi-FI" dirty="0"/>
          </a:p>
        </p:txBody>
      </p:sp>
      <p:graphicFrame>
        <p:nvGraphicFramePr>
          <p:cNvPr id="5" name="Kaavio 4">
            <a:extLst>
              <a:ext uri="{FF2B5EF4-FFF2-40B4-BE49-F238E27FC236}">
                <a16:creationId xmlns:a16="http://schemas.microsoft.com/office/drawing/2014/main" id="{9DFE55DD-19C9-8206-D1EE-F2CAD2DCAB9C}"/>
              </a:ext>
            </a:extLst>
          </p:cNvPr>
          <p:cNvGraphicFramePr/>
          <p:nvPr>
            <p:extLst>
              <p:ext uri="{D42A27DB-BD31-4B8C-83A1-F6EECF244321}">
                <p14:modId xmlns:p14="http://schemas.microsoft.com/office/powerpoint/2010/main" val="4259568575"/>
              </p:ext>
            </p:extLst>
          </p:nvPr>
        </p:nvGraphicFramePr>
        <p:xfrm>
          <a:off x="5139571" y="764704"/>
          <a:ext cx="3320861"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6354715"/>
      </p:ext>
    </p:extLst>
  </p:cSld>
  <p:clrMapOvr>
    <a:masterClrMapping/>
  </p:clrMapOvr>
</p:sld>
</file>

<file path=ppt/theme/theme1.xml><?xml version="1.0" encoding="utf-8"?>
<a:theme xmlns:a="http://schemas.openxmlformats.org/drawingml/2006/main" name="1_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teema">
  <a:themeElements>
    <a:clrScheme name="Mukautetut 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83192"/>
      </a:hlink>
      <a:folHlink>
        <a:srgbClr val="8F9E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teema">
  <a:themeElements>
    <a:clrScheme name="Mukautetut 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83192"/>
      </a:hlink>
      <a:folHlink>
        <a:srgbClr val="8F9E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ECCE39EAEAC2D645B3AE6CCB0FF5F927" ma:contentTypeVersion="13" ma:contentTypeDescription="Luo uusi asiakirja." ma:contentTypeScope="" ma:versionID="e0a0533ae3f63c2b643fbce97111435f">
  <xsd:schema xmlns:xsd="http://www.w3.org/2001/XMLSchema" xmlns:xs="http://www.w3.org/2001/XMLSchema" xmlns:p="http://schemas.microsoft.com/office/2006/metadata/properties" xmlns:ns2="e3fff4ad-7a5f-485f-ae8d-b38c9560e175" xmlns:ns3="16fa2904-f9fc-48c8-8ba0-ef67c7719bb4" targetNamespace="http://schemas.microsoft.com/office/2006/metadata/properties" ma:root="true" ma:fieldsID="0ca9d9991d93ae355da51100583f18cd" ns2:_="" ns3:_="">
    <xsd:import namespace="e3fff4ad-7a5f-485f-ae8d-b38c9560e175"/>
    <xsd:import namespace="16fa2904-f9fc-48c8-8ba0-ef67c7719bb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ff4ad-7a5f-485f-ae8d-b38c9560e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Kuvien tunnisteet" ma:readOnly="false" ma:fieldId="{5cf76f15-5ced-4ddc-b409-7134ff3c332f}" ma:taxonomyMulti="true" ma:sspId="ca21971b-e04b-4e31-9f45-cf2f6b61fcc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fa2904-f9fc-48c8-8ba0-ef67c7719bb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6d39553-6b84-4474-8ab1-8d704288a4e1}" ma:internalName="TaxCatchAll" ma:showField="CatchAllData" ma:web="16fa2904-f9fc-48c8-8ba0-ef67c7719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43DDD9-B46E-45F0-8E3F-EE3C38C358C5}">
  <ds:schemaRefs>
    <ds:schemaRef ds:uri="http://schemas.microsoft.com/sharepoint/v3/contenttype/forms"/>
  </ds:schemaRefs>
</ds:datastoreItem>
</file>

<file path=customXml/itemProps2.xml><?xml version="1.0" encoding="utf-8"?>
<ds:datastoreItem xmlns:ds="http://schemas.openxmlformats.org/officeDocument/2006/customXml" ds:itemID="{DAFA89A4-801A-4ABA-896F-1767E1C8C5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fff4ad-7a5f-485f-ae8d-b38c9560e175"/>
    <ds:schemaRef ds:uri="16fa2904-f9fc-48c8-8ba0-ef67c7719b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Osake_PPT-pohja</Template>
  <TotalTime>216</TotalTime>
  <Words>1024</Words>
  <Application>Microsoft Office PowerPoint</Application>
  <PresentationFormat>Näytössä katseltava diaesitys (4:3)</PresentationFormat>
  <Paragraphs>202</Paragraphs>
  <Slides>20</Slides>
  <Notes>0</Notes>
  <HiddenSlides>0</HiddenSlides>
  <MMClips>0</MMClips>
  <ScaleCrop>false</ScaleCrop>
  <HeadingPairs>
    <vt:vector size="6" baseType="variant">
      <vt:variant>
        <vt:lpstr>Käytetyt fontit</vt:lpstr>
      </vt:variant>
      <vt:variant>
        <vt:i4>3</vt:i4>
      </vt:variant>
      <vt:variant>
        <vt:lpstr>Teema</vt:lpstr>
      </vt:variant>
      <vt:variant>
        <vt:i4>3</vt:i4>
      </vt:variant>
      <vt:variant>
        <vt:lpstr>Dian otsikot</vt:lpstr>
      </vt:variant>
      <vt:variant>
        <vt:i4>20</vt:i4>
      </vt:variant>
    </vt:vector>
  </HeadingPairs>
  <TitlesOfParts>
    <vt:vector size="26" baseType="lpstr">
      <vt:lpstr>Arial</vt:lpstr>
      <vt:lpstr>Calibri</vt:lpstr>
      <vt:lpstr>Times New Roman</vt:lpstr>
      <vt:lpstr>1_Office-teema</vt:lpstr>
      <vt:lpstr>2_Office-teema</vt:lpstr>
      <vt:lpstr>3_Office-teema</vt:lpstr>
      <vt:lpstr> Kasvatustieteen perusopinnot (25 op.) Tampereen kaupunkiseudun varhaiskasvatuksen lastenhoitajille 8/2025-4/2026</vt:lpstr>
      <vt:lpstr>Sisältö</vt:lpstr>
      <vt:lpstr>1. Perustietoa opintokokonaisuudesta</vt:lpstr>
      <vt:lpstr>Kasvatustieteen perusopinnot (25 op.) opintoryhmässä</vt:lpstr>
      <vt:lpstr>Kenelle koulutus on suunnattu</vt:lpstr>
      <vt:lpstr>Koulutuksen järjestäjä</vt:lpstr>
      <vt:lpstr>2. Osaamistavoitteet ja ajankäyttö</vt:lpstr>
      <vt:lpstr>Kasvatustieteen perusopintojen osaamistavoitteet</vt:lpstr>
      <vt:lpstr>Opintojen ajankäyttö ja suorittaminen</vt:lpstr>
      <vt:lpstr>3. Opetuksen aikataulu</vt:lpstr>
      <vt:lpstr>Opintojen aikataulu</vt:lpstr>
      <vt:lpstr>Tapaamiset opintojen aikana  (päivämäärät tarkentuvat heti, kun yliopiston lukukausisuunnitelma päivittyy elokuussa 2025)</vt:lpstr>
      <vt:lpstr>4. Hakukäytännöt ja infotilaisuus </vt:lpstr>
      <vt:lpstr>Opintoihin hakeutuminen</vt:lpstr>
      <vt:lpstr>Lisätietoa opinnoista infotilaisuudessa</vt:lpstr>
      <vt:lpstr>Opintoihin ilmoittautuminen</vt:lpstr>
      <vt:lpstr>Mahdollinen opintojen keskeyttäminen</vt:lpstr>
      <vt:lpstr>5. Yhteystiedot</vt:lpstr>
      <vt:lpstr>Yhteyshenkilöt kysymyksissä ja haasteissa</vt:lpstr>
      <vt:lpstr>PowerPoint-esitys</vt:lpstr>
    </vt:vector>
  </TitlesOfParts>
  <Company>Seutu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Lahtinen Marko J</dc:creator>
  <cp:lastModifiedBy>Ruusukallio Pihla</cp:lastModifiedBy>
  <cp:revision>1400</cp:revision>
  <cp:lastPrinted>2023-08-03T09:07:42Z</cp:lastPrinted>
  <dcterms:created xsi:type="dcterms:W3CDTF">2016-10-31T07:02:54Z</dcterms:created>
  <dcterms:modified xsi:type="dcterms:W3CDTF">2025-04-28T12:24:09Z</dcterms:modified>
</cp:coreProperties>
</file>