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61"/>
  </p:notesMasterIdLst>
  <p:sldIdLst>
    <p:sldId id="256" r:id="rId5"/>
    <p:sldId id="299" r:id="rId6"/>
    <p:sldId id="318" r:id="rId7"/>
    <p:sldId id="319" r:id="rId8"/>
    <p:sldId id="266" r:id="rId9"/>
    <p:sldId id="267" r:id="rId10"/>
    <p:sldId id="268" r:id="rId11"/>
    <p:sldId id="257" r:id="rId12"/>
    <p:sldId id="298" r:id="rId13"/>
    <p:sldId id="269" r:id="rId14"/>
    <p:sldId id="290" r:id="rId15"/>
    <p:sldId id="317" r:id="rId16"/>
    <p:sldId id="280" r:id="rId17"/>
    <p:sldId id="292" r:id="rId18"/>
    <p:sldId id="322" r:id="rId19"/>
    <p:sldId id="270" r:id="rId20"/>
    <p:sldId id="272" r:id="rId21"/>
    <p:sldId id="273" r:id="rId22"/>
    <p:sldId id="274" r:id="rId23"/>
    <p:sldId id="275" r:id="rId24"/>
    <p:sldId id="276" r:id="rId25"/>
    <p:sldId id="297" r:id="rId26"/>
    <p:sldId id="321" r:id="rId27"/>
    <p:sldId id="277" r:id="rId28"/>
    <p:sldId id="278" r:id="rId29"/>
    <p:sldId id="291" r:id="rId30"/>
    <p:sldId id="271" r:id="rId31"/>
    <p:sldId id="283" r:id="rId32"/>
    <p:sldId id="284" r:id="rId33"/>
    <p:sldId id="285" r:id="rId34"/>
    <p:sldId id="286" r:id="rId35"/>
    <p:sldId id="293" r:id="rId36"/>
    <p:sldId id="294" r:id="rId37"/>
    <p:sldId id="295" r:id="rId38"/>
    <p:sldId id="287" r:id="rId39"/>
    <p:sldId id="288" r:id="rId40"/>
    <p:sldId id="316" r:id="rId41"/>
    <p:sldId id="315" r:id="rId42"/>
    <p:sldId id="314" r:id="rId43"/>
    <p:sldId id="313" r:id="rId44"/>
    <p:sldId id="312" r:id="rId45"/>
    <p:sldId id="311" r:id="rId46"/>
    <p:sldId id="310" r:id="rId47"/>
    <p:sldId id="309" r:id="rId48"/>
    <p:sldId id="308" r:id="rId49"/>
    <p:sldId id="307" r:id="rId50"/>
    <p:sldId id="306" r:id="rId51"/>
    <p:sldId id="305" r:id="rId52"/>
    <p:sldId id="304" r:id="rId53"/>
    <p:sldId id="303" r:id="rId54"/>
    <p:sldId id="302" r:id="rId55"/>
    <p:sldId id="301" r:id="rId56"/>
    <p:sldId id="300" r:id="rId57"/>
    <p:sldId id="289" r:id="rId58"/>
    <p:sldId id="296" r:id="rId59"/>
    <p:sldId id="262" r:id="rId60"/>
  </p:sldIdLst>
  <p:sldSz cx="12192000" cy="6858000"/>
  <p:notesSz cx="6858000" cy="9144000"/>
  <p:embeddedFontLst>
    <p:embeddedFont>
      <p:font typeface="Arial Black" panose="020B0A04020102020204" pitchFamily="34" charset="0"/>
      <p:regular r:id="rId62"/>
      <p:bold r:id="rId63"/>
    </p:embeddedFont>
    <p:embeddedFont>
      <p:font typeface="Arial Narrow" panose="020B0606020202030204" pitchFamily="34" charset="0"/>
      <p:regular r:id="rId64"/>
      <p:bold r:id="rId65"/>
      <p:italic r:id="rId66"/>
      <p:boldItalic r:id="rId67"/>
    </p:embeddedFont>
    <p:embeddedFont>
      <p:font typeface="Calibri" panose="020F050202020403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2" roundtripDataSignature="AMtx7mjQo+HLnqmUavR4WQlQ8GxalQLG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D36"/>
    <a:srgbClr val="C1C2B3"/>
    <a:srgbClr val="7F7F7F"/>
    <a:srgbClr val="60B482"/>
    <a:srgbClr val="365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E470D7-3E8A-4732-B536-0E65A189C098}" v="11" dt="2023-04-04T10:39:16.525"/>
    <p1510:client id="{51CDCDEA-DE96-4CA1-9A8C-1DD8DB0A05E0}" v="10" dt="2023-05-30T09:11:42.981"/>
    <p1510:client id="{594A0BB6-AD53-4879-8230-A4EF1CD43A1E}" v="13" dt="2022-04-04T17:54:06.476"/>
    <p1510:client id="{6501689A-BF76-4155-8023-FFFD8E2D03D2}" v="4" dt="2023-05-25T09:46:06.396"/>
    <p1510:client id="{712D28D7-6F7F-4949-9262-0B101F99EF2A}" v="5" dt="2022-04-06T09:53:50.888"/>
    <p1510:client id="{757AFD42-3A7B-4769-9CD3-814985B6C166}" v="951" dt="2022-04-04T17:41:24.544"/>
    <p1510:client id="{9ABBD97E-EE15-4504-8733-0C9C14F20F92}" v="18" dt="2023-04-04T11:47:47.867"/>
    <p1510:client id="{A8C2D6EB-FB63-48F0-A48B-B9DE78E8E76E}" v="6" dt="2023-05-16T08:44:14.724"/>
    <p1510:client id="{C794AD5F-88E5-44F8-BBFB-4FFBD8ED0172}" v="6" dt="2022-04-06T10:20:48.014"/>
    <p1510:client id="{CB0553A9-BDE3-4E9E-970D-8F8B7B574B6D}" v="10" dt="2022-04-04T17:55:54.325"/>
    <p1510:client id="{D47F2C9D-6A86-4EBF-8AE8-FA433740888A}" v="49" dt="2022-04-06T09:48:53.115"/>
    <p1510:client id="{E84D5E77-D48C-4232-BDB6-865CD9C98276}" v="352" dt="2023-05-16T10:25:54.680"/>
    <p1510:client id="{EBF3E461-3485-47AB-9A1E-3F948E27F711}" v="1" dt="2022-04-07T10:39:03.037"/>
    <p1510:client id="{F7BF0CE0-7958-41A5-B271-18AF304CAC03}" v="5" dt="2022-04-06T09:18:07.932"/>
    <p1510:client id="{FED7C19C-052A-46AE-8F76-8A9BCF591731}" v="662" dt="2023-04-24T15:59:24.77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5.fntdata"/><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3.fntdata"/><Relationship Id="rId69" Type="http://schemas.openxmlformats.org/officeDocument/2006/relationships/font" Target="fonts/font8.fntdata"/><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4.fntdata"/><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font" Target="fonts/font10.fntdata"/><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ivala Katri" userId="S::katri.kuivala@lempaala.fi::43dd46bb-ec2a-490c-acd5-2cdc9e1db303" providerId="AD" clId="Web-{C794AD5F-88E5-44F8-BBFB-4FFBD8ED0172}"/>
    <pc:docChg chg="modSld">
      <pc:chgData name="Kuivala Katri" userId="S::katri.kuivala@lempaala.fi::43dd46bb-ec2a-490c-acd5-2cdc9e1db303" providerId="AD" clId="Web-{C794AD5F-88E5-44F8-BBFB-4FFBD8ED0172}" dt="2022-04-06T10:20:48.014" v="8" actId="20577"/>
      <pc:docMkLst>
        <pc:docMk/>
      </pc:docMkLst>
      <pc:sldChg chg="modSp">
        <pc:chgData name="Kuivala Katri" userId="S::katri.kuivala@lempaala.fi::43dd46bb-ec2a-490c-acd5-2cdc9e1db303" providerId="AD" clId="Web-{C794AD5F-88E5-44F8-BBFB-4FFBD8ED0172}" dt="2022-04-06T10:20:48.014" v="8" actId="20577"/>
        <pc:sldMkLst>
          <pc:docMk/>
          <pc:sldMk cId="0" sldId="262"/>
        </pc:sldMkLst>
        <pc:spChg chg="mod">
          <ac:chgData name="Kuivala Katri" userId="S::katri.kuivala@lempaala.fi::43dd46bb-ec2a-490c-acd5-2cdc9e1db303" providerId="AD" clId="Web-{C794AD5F-88E5-44F8-BBFB-4FFBD8ED0172}" dt="2022-04-06T10:20:48.014" v="8" actId="20577"/>
          <ac:spMkLst>
            <pc:docMk/>
            <pc:sldMk cId="0" sldId="262"/>
            <ac:spMk id="309" creationId="{00000000-0000-0000-0000-000000000000}"/>
          </ac:spMkLst>
        </pc:spChg>
      </pc:sldChg>
    </pc:docChg>
  </pc:docChgLst>
  <pc:docChgLst>
    <pc:chgData name="Olli Kirsi" userId="S::kirsi.olli@ylojarvi.fi::88ff6b53-f891-4bde-a883-db7399d180b8" providerId="AD" clId="Web-{757AFD42-3A7B-4769-9CD3-814985B6C166}"/>
    <pc:docChg chg="addSld modSld">
      <pc:chgData name="Olli Kirsi" userId="S::kirsi.olli@ylojarvi.fi::88ff6b53-f891-4bde-a883-db7399d180b8" providerId="AD" clId="Web-{757AFD42-3A7B-4769-9CD3-814985B6C166}" dt="2022-04-04T17:41:24.544" v="508"/>
      <pc:docMkLst>
        <pc:docMk/>
      </pc:docMkLst>
      <pc:sldChg chg="modSp addAnim delAnim modAnim">
        <pc:chgData name="Olli Kirsi" userId="S::kirsi.olli@ylojarvi.fi::88ff6b53-f891-4bde-a883-db7399d180b8" providerId="AD" clId="Web-{757AFD42-3A7B-4769-9CD3-814985B6C166}" dt="2022-04-04T17:39:20.056" v="506"/>
        <pc:sldMkLst>
          <pc:docMk/>
          <pc:sldMk cId="3959599802" sldId="276"/>
        </pc:sldMkLst>
        <pc:spChg chg="mod">
          <ac:chgData name="Olli Kirsi" userId="S::kirsi.olli@ylojarvi.fi::88ff6b53-f891-4bde-a883-db7399d180b8" providerId="AD" clId="Web-{757AFD42-3A7B-4769-9CD3-814985B6C166}" dt="2022-04-04T17:38:28.430" v="499" actId="1076"/>
          <ac:spMkLst>
            <pc:docMk/>
            <pc:sldMk cId="3959599802" sldId="276"/>
            <ac:spMk id="4" creationId="{15790FE4-D1E0-436D-B623-75D8DDD05B0C}"/>
          </ac:spMkLst>
        </pc:spChg>
      </pc:sldChg>
      <pc:sldChg chg="modSp add replId addAnim modAnim">
        <pc:chgData name="Olli Kirsi" userId="S::kirsi.olli@ylojarvi.fi::88ff6b53-f891-4bde-a883-db7399d180b8" providerId="AD" clId="Web-{757AFD42-3A7B-4769-9CD3-814985B6C166}" dt="2022-04-04T17:41:24.544" v="508"/>
        <pc:sldMkLst>
          <pc:docMk/>
          <pc:sldMk cId="648378956" sldId="297"/>
        </pc:sldMkLst>
        <pc:spChg chg="mod">
          <ac:chgData name="Olli Kirsi" userId="S::kirsi.olli@ylojarvi.fi::88ff6b53-f891-4bde-a883-db7399d180b8" providerId="AD" clId="Web-{757AFD42-3A7B-4769-9CD3-814985B6C166}" dt="2022-04-04T17:37:24.162" v="496" actId="14100"/>
          <ac:spMkLst>
            <pc:docMk/>
            <pc:sldMk cId="648378956" sldId="297"/>
            <ac:spMk id="4" creationId="{15790FE4-D1E0-436D-B623-75D8DDD05B0C}"/>
          </ac:spMkLst>
        </pc:spChg>
      </pc:sldChg>
    </pc:docChg>
  </pc:docChgLst>
  <pc:docChgLst>
    <pc:chgData name="Kuivala Katri" userId="S::katri.kuivala@lempaala.fi::43dd46bb-ec2a-490c-acd5-2cdc9e1db303" providerId="AD" clId="Web-{EBF3E461-3485-47AB-9A1E-3F948E27F711}"/>
    <pc:docChg chg="modSld">
      <pc:chgData name="Kuivala Katri" userId="S::katri.kuivala@lempaala.fi::43dd46bb-ec2a-490c-acd5-2cdc9e1db303" providerId="AD" clId="Web-{EBF3E461-3485-47AB-9A1E-3F948E27F711}" dt="2022-04-07T10:39:03.037" v="0" actId="1076"/>
      <pc:docMkLst>
        <pc:docMk/>
      </pc:docMkLst>
      <pc:sldChg chg="modSp">
        <pc:chgData name="Kuivala Katri" userId="S::katri.kuivala@lempaala.fi::43dd46bb-ec2a-490c-acd5-2cdc9e1db303" providerId="AD" clId="Web-{EBF3E461-3485-47AB-9A1E-3F948E27F711}" dt="2022-04-07T10:39:03.037" v="0" actId="1076"/>
        <pc:sldMkLst>
          <pc:docMk/>
          <pc:sldMk cId="1693655124" sldId="274"/>
        </pc:sldMkLst>
        <pc:spChg chg="mod">
          <ac:chgData name="Kuivala Katri" userId="S::katri.kuivala@lempaala.fi::43dd46bb-ec2a-490c-acd5-2cdc9e1db303" providerId="AD" clId="Web-{EBF3E461-3485-47AB-9A1E-3F948E27F711}" dt="2022-04-07T10:39:03.037" v="0" actId="1076"/>
          <ac:spMkLst>
            <pc:docMk/>
            <pc:sldMk cId="1693655124" sldId="274"/>
            <ac:spMk id="2" creationId="{9AE28BC3-3C95-456B-535D-96845A925372}"/>
          </ac:spMkLst>
        </pc:spChg>
      </pc:sldChg>
    </pc:docChg>
  </pc:docChgLst>
  <pc:docChgLst>
    <pc:chgData name="Olli Kirsi" userId="S::kirsi.olli@ylojarvi.fi::88ff6b53-f891-4bde-a883-db7399d180b8" providerId="AD" clId="Web-{CB0553A9-BDE3-4E9E-970D-8F8B7B574B6D}"/>
    <pc:docChg chg="modSld">
      <pc:chgData name="Olli Kirsi" userId="S::kirsi.olli@ylojarvi.fi::88ff6b53-f891-4bde-a883-db7399d180b8" providerId="AD" clId="Web-{CB0553A9-BDE3-4E9E-970D-8F8B7B574B6D}" dt="2022-04-04T17:55:54.325" v="10" actId="14100"/>
      <pc:docMkLst>
        <pc:docMk/>
      </pc:docMkLst>
      <pc:sldChg chg="modSp">
        <pc:chgData name="Olli Kirsi" userId="S::kirsi.olli@ylojarvi.fi::88ff6b53-f891-4bde-a883-db7399d180b8" providerId="AD" clId="Web-{CB0553A9-BDE3-4E9E-970D-8F8B7B574B6D}" dt="2022-04-04T17:55:54.325" v="10" actId="14100"/>
        <pc:sldMkLst>
          <pc:docMk/>
          <pc:sldMk cId="3772005914" sldId="298"/>
        </pc:sldMkLst>
        <pc:spChg chg="mod">
          <ac:chgData name="Olli Kirsi" userId="S::kirsi.olli@ylojarvi.fi::88ff6b53-f891-4bde-a883-db7399d180b8" providerId="AD" clId="Web-{CB0553A9-BDE3-4E9E-970D-8F8B7B574B6D}" dt="2022-04-04T17:55:54.325" v="10" actId="14100"/>
          <ac:spMkLst>
            <pc:docMk/>
            <pc:sldMk cId="3772005914" sldId="298"/>
            <ac:spMk id="3" creationId="{F05F54BB-7C54-4307-AC2D-5D46E361F506}"/>
          </ac:spMkLst>
        </pc:spChg>
      </pc:sldChg>
    </pc:docChg>
  </pc:docChgLst>
  <pc:docChgLst>
    <pc:chgData name="Kuivala Katri" userId="S::katri.kuivala@lempaala.fi::43dd46bb-ec2a-490c-acd5-2cdc9e1db303" providerId="AD" clId="Web-{2FE470D7-3E8A-4732-B536-0E65A189C098}"/>
    <pc:docChg chg="modSld">
      <pc:chgData name="Kuivala Katri" userId="S::katri.kuivala@lempaala.fi::43dd46bb-ec2a-490c-acd5-2cdc9e1db303" providerId="AD" clId="Web-{2FE470D7-3E8A-4732-B536-0E65A189C098}" dt="2023-04-04T10:39:15.494" v="9" actId="20577"/>
      <pc:docMkLst>
        <pc:docMk/>
      </pc:docMkLst>
      <pc:sldChg chg="modSp">
        <pc:chgData name="Kuivala Katri" userId="S::katri.kuivala@lempaala.fi::43dd46bb-ec2a-490c-acd5-2cdc9e1db303" providerId="AD" clId="Web-{2FE470D7-3E8A-4732-B536-0E65A189C098}" dt="2023-04-04T10:16:13.152" v="7" actId="20577"/>
        <pc:sldMkLst>
          <pc:docMk/>
          <pc:sldMk cId="247054551" sldId="266"/>
        </pc:sldMkLst>
        <pc:spChg chg="mod">
          <ac:chgData name="Kuivala Katri" userId="S::katri.kuivala@lempaala.fi::43dd46bb-ec2a-490c-acd5-2cdc9e1db303" providerId="AD" clId="Web-{2FE470D7-3E8A-4732-B536-0E65A189C098}" dt="2023-04-04T10:16:13.152" v="7" actId="20577"/>
          <ac:spMkLst>
            <pc:docMk/>
            <pc:sldMk cId="247054551" sldId="266"/>
            <ac:spMk id="2" creationId="{D6339190-B1B4-4138-BE98-9BFF1B257317}"/>
          </ac:spMkLst>
        </pc:spChg>
      </pc:sldChg>
      <pc:sldChg chg="modSp">
        <pc:chgData name="Kuivala Katri" userId="S::katri.kuivala@lempaala.fi::43dd46bb-ec2a-490c-acd5-2cdc9e1db303" providerId="AD" clId="Web-{2FE470D7-3E8A-4732-B536-0E65A189C098}" dt="2023-04-04T10:39:15.494" v="9" actId="20577"/>
        <pc:sldMkLst>
          <pc:docMk/>
          <pc:sldMk cId="653213544" sldId="283"/>
        </pc:sldMkLst>
        <pc:spChg chg="mod">
          <ac:chgData name="Kuivala Katri" userId="S::katri.kuivala@lempaala.fi::43dd46bb-ec2a-490c-acd5-2cdc9e1db303" providerId="AD" clId="Web-{2FE470D7-3E8A-4732-B536-0E65A189C098}" dt="2023-04-04T10:39:15.494" v="9" actId="20577"/>
          <ac:spMkLst>
            <pc:docMk/>
            <pc:sldMk cId="653213544" sldId="283"/>
            <ac:spMk id="2" creationId="{E804149D-71C1-452D-BDB3-D9288AE4248F}"/>
          </ac:spMkLst>
        </pc:spChg>
      </pc:sldChg>
    </pc:docChg>
  </pc:docChgLst>
  <pc:docChgLst>
    <pc:chgData name="Olli Kirsi" userId="S::kirsi.olli@ylojarvi.fi::88ff6b53-f891-4bde-a883-db7399d180b8" providerId="AD" clId="Web-{D47F2C9D-6A86-4EBF-8AE8-FA433740888A}"/>
    <pc:docChg chg="addSld delSld modSld sldOrd">
      <pc:chgData name="Olli Kirsi" userId="S::kirsi.olli@ylojarvi.fi::88ff6b53-f891-4bde-a883-db7399d180b8" providerId="AD" clId="Web-{D47F2C9D-6A86-4EBF-8AE8-FA433740888A}" dt="2022-04-06T09:48:53.115" v="49"/>
      <pc:docMkLst>
        <pc:docMk/>
      </pc:docMkLst>
      <pc:sldChg chg="modSp ord">
        <pc:chgData name="Olli Kirsi" userId="S::kirsi.olli@ylojarvi.fi::88ff6b53-f891-4bde-a883-db7399d180b8" providerId="AD" clId="Web-{D47F2C9D-6A86-4EBF-8AE8-FA433740888A}" dt="2022-04-06T09:47:44.643" v="47"/>
        <pc:sldMkLst>
          <pc:docMk/>
          <pc:sldMk cId="0" sldId="257"/>
        </pc:sldMkLst>
        <pc:spChg chg="mod">
          <ac:chgData name="Olli Kirsi" userId="S::kirsi.olli@ylojarvi.fi::88ff6b53-f891-4bde-a883-db7399d180b8" providerId="AD" clId="Web-{D47F2C9D-6A86-4EBF-8AE8-FA433740888A}" dt="2022-04-06T09:45:20.775" v="45" actId="20577"/>
          <ac:spMkLst>
            <pc:docMk/>
            <pc:sldMk cId="0" sldId="257"/>
            <ac:spMk id="277" creationId="{00000000-0000-0000-0000-000000000000}"/>
          </ac:spMkLst>
        </pc:spChg>
      </pc:sldChg>
      <pc:sldChg chg="del ord">
        <pc:chgData name="Olli Kirsi" userId="S::kirsi.olli@ylojarvi.fi::88ff6b53-f891-4bde-a883-db7399d180b8" providerId="AD" clId="Web-{D47F2C9D-6A86-4EBF-8AE8-FA433740888A}" dt="2022-04-06T09:48:53.115" v="49"/>
        <pc:sldMkLst>
          <pc:docMk/>
          <pc:sldMk cId="1044743393" sldId="264"/>
        </pc:sldMkLst>
      </pc:sldChg>
      <pc:sldChg chg="add replId">
        <pc:chgData name="Olli Kirsi" userId="S::kirsi.olli@ylojarvi.fi::88ff6b53-f891-4bde-a883-db7399d180b8" providerId="AD" clId="Web-{D47F2C9D-6A86-4EBF-8AE8-FA433740888A}" dt="2022-04-06T09:48:44.224" v="48"/>
        <pc:sldMkLst>
          <pc:docMk/>
          <pc:sldMk cId="1417741266" sldId="299"/>
        </pc:sldMkLst>
      </pc:sldChg>
    </pc:docChg>
  </pc:docChgLst>
  <pc:docChgLst>
    <pc:chgData name="Olli Kirsi" userId="S::kirsi.olli@ylojarvi.fi::88ff6b53-f891-4bde-a883-db7399d180b8" providerId="AD" clId="Web-{594A0BB6-AD53-4879-8230-A4EF1CD43A1E}"/>
    <pc:docChg chg="addSld modSld">
      <pc:chgData name="Olli Kirsi" userId="S::kirsi.olli@ylojarvi.fi::88ff6b53-f891-4bde-a883-db7399d180b8" providerId="AD" clId="Web-{594A0BB6-AD53-4879-8230-A4EF1CD43A1E}" dt="2022-04-04T17:54:06.476" v="11" actId="20577"/>
      <pc:docMkLst>
        <pc:docMk/>
      </pc:docMkLst>
      <pc:sldChg chg="modSp add replId">
        <pc:chgData name="Olli Kirsi" userId="S::kirsi.olli@ylojarvi.fi::88ff6b53-f891-4bde-a883-db7399d180b8" providerId="AD" clId="Web-{594A0BB6-AD53-4879-8230-A4EF1CD43A1E}" dt="2022-04-04T17:54:06.476" v="11" actId="20577"/>
        <pc:sldMkLst>
          <pc:docMk/>
          <pc:sldMk cId="3772005914" sldId="298"/>
        </pc:sldMkLst>
        <pc:spChg chg="mod">
          <ac:chgData name="Olli Kirsi" userId="S::kirsi.olli@ylojarvi.fi::88ff6b53-f891-4bde-a883-db7399d180b8" providerId="AD" clId="Web-{594A0BB6-AD53-4879-8230-A4EF1CD43A1E}" dt="2022-04-04T17:53:57.851" v="10" actId="20577"/>
          <ac:spMkLst>
            <pc:docMk/>
            <pc:sldMk cId="3772005914" sldId="298"/>
            <ac:spMk id="2" creationId="{89514CC0-9880-4A91-A79B-30BF27B96894}"/>
          </ac:spMkLst>
        </pc:spChg>
        <pc:spChg chg="mod">
          <ac:chgData name="Olli Kirsi" userId="S::kirsi.olli@ylojarvi.fi::88ff6b53-f891-4bde-a883-db7399d180b8" providerId="AD" clId="Web-{594A0BB6-AD53-4879-8230-A4EF1CD43A1E}" dt="2022-04-04T17:54:06.476" v="11" actId="20577"/>
          <ac:spMkLst>
            <pc:docMk/>
            <pc:sldMk cId="3772005914" sldId="298"/>
            <ac:spMk id="3" creationId="{F05F54BB-7C54-4307-AC2D-5D46E361F506}"/>
          </ac:spMkLst>
        </pc:spChg>
      </pc:sldChg>
    </pc:docChg>
  </pc:docChgLst>
  <pc:docChgLst>
    <pc:chgData name="Korhonen Pilvi" userId="S::pilvi.korhonen@tampere.fi::9afad64e-578f-4ed6-9140-48e2307b95e8" providerId="AD" clId="Web-{6501689A-BF76-4155-8023-FFFD8E2D03D2}"/>
    <pc:docChg chg="modSld">
      <pc:chgData name="Korhonen Pilvi" userId="S::pilvi.korhonen@tampere.fi::9afad64e-578f-4ed6-9140-48e2307b95e8" providerId="AD" clId="Web-{6501689A-BF76-4155-8023-FFFD8E2D03D2}" dt="2023-05-25T09:46:06.396" v="3" actId="1076"/>
      <pc:docMkLst>
        <pc:docMk/>
      </pc:docMkLst>
      <pc:sldChg chg="modSp">
        <pc:chgData name="Korhonen Pilvi" userId="S::pilvi.korhonen@tampere.fi::9afad64e-578f-4ed6-9140-48e2307b95e8" providerId="AD" clId="Web-{6501689A-BF76-4155-8023-FFFD8E2D03D2}" dt="2023-05-25T09:46:06.396" v="3" actId="1076"/>
        <pc:sldMkLst>
          <pc:docMk/>
          <pc:sldMk cId="1072339040" sldId="269"/>
        </pc:sldMkLst>
        <pc:picChg chg="mod ord">
          <ac:chgData name="Korhonen Pilvi" userId="S::pilvi.korhonen@tampere.fi::9afad64e-578f-4ed6-9140-48e2307b95e8" providerId="AD" clId="Web-{6501689A-BF76-4155-8023-FFFD8E2D03D2}" dt="2023-05-25T09:46:06.396" v="3" actId="1076"/>
          <ac:picMkLst>
            <pc:docMk/>
            <pc:sldMk cId="1072339040" sldId="269"/>
            <ac:picMk id="4" creationId="{32269EF1-E051-47FD-A433-4C6116EAA628}"/>
          </ac:picMkLst>
        </pc:picChg>
      </pc:sldChg>
      <pc:sldChg chg="modSp">
        <pc:chgData name="Korhonen Pilvi" userId="S::pilvi.korhonen@tampere.fi::9afad64e-578f-4ed6-9140-48e2307b95e8" providerId="AD" clId="Web-{6501689A-BF76-4155-8023-FFFD8E2D03D2}" dt="2023-05-25T09:45:17.567" v="0" actId="20577"/>
        <pc:sldMkLst>
          <pc:docMk/>
          <pc:sldMk cId="3772005914" sldId="298"/>
        </pc:sldMkLst>
        <pc:spChg chg="mod">
          <ac:chgData name="Korhonen Pilvi" userId="S::pilvi.korhonen@tampere.fi::9afad64e-578f-4ed6-9140-48e2307b95e8" providerId="AD" clId="Web-{6501689A-BF76-4155-8023-FFFD8E2D03D2}" dt="2023-05-25T09:45:17.567" v="0" actId="20577"/>
          <ac:spMkLst>
            <pc:docMk/>
            <pc:sldMk cId="3772005914" sldId="298"/>
            <ac:spMk id="3" creationId="{F05F54BB-7C54-4307-AC2D-5D46E361F506}"/>
          </ac:spMkLst>
        </pc:spChg>
      </pc:sldChg>
    </pc:docChg>
  </pc:docChgLst>
  <pc:docChgLst>
    <pc:chgData name="Olli Kirsi" userId="S::kirsi.olli@ylojarvi.fi::88ff6b53-f891-4bde-a883-db7399d180b8" providerId="AD" clId="Web-{A8C2D6EB-FB63-48F0-A48B-B9DE78E8E76E}"/>
    <pc:docChg chg="modSld">
      <pc:chgData name="Olli Kirsi" userId="S::kirsi.olli@ylojarvi.fi::88ff6b53-f891-4bde-a883-db7399d180b8" providerId="AD" clId="Web-{A8C2D6EB-FB63-48F0-A48B-B9DE78E8E76E}" dt="2023-05-16T08:44:14.724" v="6"/>
      <pc:docMkLst>
        <pc:docMk/>
      </pc:docMkLst>
      <pc:sldChg chg="addSp delSp modSp">
        <pc:chgData name="Olli Kirsi" userId="S::kirsi.olli@ylojarvi.fi::88ff6b53-f891-4bde-a883-db7399d180b8" providerId="AD" clId="Web-{A8C2D6EB-FB63-48F0-A48B-B9DE78E8E76E}" dt="2023-05-16T08:44:14.724" v="6"/>
        <pc:sldMkLst>
          <pc:docMk/>
          <pc:sldMk cId="1417741266" sldId="299"/>
        </pc:sldMkLst>
        <pc:spChg chg="add del mod">
          <ac:chgData name="Olli Kirsi" userId="S::kirsi.olli@ylojarvi.fi::88ff6b53-f891-4bde-a883-db7399d180b8" providerId="AD" clId="Web-{A8C2D6EB-FB63-48F0-A48B-B9DE78E8E76E}" dt="2023-05-16T08:44:14.724" v="4"/>
          <ac:spMkLst>
            <pc:docMk/>
            <pc:sldMk cId="1417741266" sldId="299"/>
            <ac:spMk id="7" creationId="{3A114F90-FB6A-C723-2CE1-AD07D3747662}"/>
          </ac:spMkLst>
        </pc:spChg>
        <pc:graphicFrameChg chg="add del mod">
          <ac:chgData name="Olli Kirsi" userId="S::kirsi.olli@ylojarvi.fi::88ff6b53-f891-4bde-a883-db7399d180b8" providerId="AD" clId="Web-{A8C2D6EB-FB63-48F0-A48B-B9DE78E8E76E}" dt="2023-05-16T08:44:14.724" v="6"/>
          <ac:graphicFrameMkLst>
            <pc:docMk/>
            <pc:sldMk cId="1417741266" sldId="299"/>
            <ac:graphicFrameMk id="5" creationId="{20F5BBDC-7131-843F-5A28-DE5054E0AA53}"/>
          </ac:graphicFrameMkLst>
        </pc:graphicFrameChg>
        <pc:picChg chg="add del mod">
          <ac:chgData name="Olli Kirsi" userId="S::kirsi.olli@ylojarvi.fi::88ff6b53-f891-4bde-a883-db7399d180b8" providerId="AD" clId="Web-{A8C2D6EB-FB63-48F0-A48B-B9DE78E8E76E}" dt="2023-05-16T08:44:14.724" v="5"/>
          <ac:picMkLst>
            <pc:docMk/>
            <pc:sldMk cId="1417741266" sldId="299"/>
            <ac:picMk id="6" creationId="{586DF63D-50F3-3DB4-DD8D-BC0435645032}"/>
          </ac:picMkLst>
        </pc:picChg>
      </pc:sldChg>
    </pc:docChg>
  </pc:docChgLst>
  <pc:docChgLst>
    <pc:chgData name="Kuivala Katri" userId="S::katri.kuivala@lempaala.fi::43dd46bb-ec2a-490c-acd5-2cdc9e1db303" providerId="AD" clId="Web-{712D28D7-6F7F-4949-9262-0B101F99EF2A}"/>
    <pc:docChg chg="sldOrd">
      <pc:chgData name="Kuivala Katri" userId="S::katri.kuivala@lempaala.fi::43dd46bb-ec2a-490c-acd5-2cdc9e1db303" providerId="AD" clId="Web-{712D28D7-6F7F-4949-9262-0B101F99EF2A}" dt="2022-04-06T09:53:50.888" v="4"/>
      <pc:docMkLst>
        <pc:docMk/>
      </pc:docMkLst>
      <pc:sldChg chg="ord">
        <pc:chgData name="Kuivala Katri" userId="S::katri.kuivala@lempaala.fi::43dd46bb-ec2a-490c-acd5-2cdc9e1db303" providerId="AD" clId="Web-{712D28D7-6F7F-4949-9262-0B101F99EF2A}" dt="2022-04-06T09:50:31.883" v="0"/>
        <pc:sldMkLst>
          <pc:docMk/>
          <pc:sldMk cId="247054551" sldId="266"/>
        </pc:sldMkLst>
      </pc:sldChg>
      <pc:sldChg chg="ord">
        <pc:chgData name="Kuivala Katri" userId="S::katri.kuivala@lempaala.fi::43dd46bb-ec2a-490c-acd5-2cdc9e1db303" providerId="AD" clId="Web-{712D28D7-6F7F-4949-9262-0B101F99EF2A}" dt="2022-04-06T09:51:01.915" v="1"/>
        <pc:sldMkLst>
          <pc:docMk/>
          <pc:sldMk cId="3806285180" sldId="267"/>
        </pc:sldMkLst>
      </pc:sldChg>
      <pc:sldChg chg="ord">
        <pc:chgData name="Kuivala Katri" userId="S::katri.kuivala@lempaala.fi::43dd46bb-ec2a-490c-acd5-2cdc9e1db303" providerId="AD" clId="Web-{712D28D7-6F7F-4949-9262-0B101F99EF2A}" dt="2022-04-06T09:51:10.634" v="2"/>
        <pc:sldMkLst>
          <pc:docMk/>
          <pc:sldMk cId="3769284812" sldId="268"/>
        </pc:sldMkLst>
      </pc:sldChg>
      <pc:sldChg chg="ord">
        <pc:chgData name="Kuivala Katri" userId="S::katri.kuivala@lempaala.fi::43dd46bb-ec2a-490c-acd5-2cdc9e1db303" providerId="AD" clId="Web-{712D28D7-6F7F-4949-9262-0B101F99EF2A}" dt="2022-04-06T09:52:26.776" v="3"/>
        <pc:sldMkLst>
          <pc:docMk/>
          <pc:sldMk cId="3772005914" sldId="298"/>
        </pc:sldMkLst>
      </pc:sldChg>
      <pc:sldChg chg="ord">
        <pc:chgData name="Kuivala Katri" userId="S::katri.kuivala@lempaala.fi::43dd46bb-ec2a-490c-acd5-2cdc9e1db303" providerId="AD" clId="Web-{712D28D7-6F7F-4949-9262-0B101F99EF2A}" dt="2022-04-06T09:53:50.888" v="4"/>
        <pc:sldMkLst>
          <pc:docMk/>
          <pc:sldMk cId="1417741266" sldId="299"/>
        </pc:sldMkLst>
      </pc:sldChg>
    </pc:docChg>
  </pc:docChgLst>
  <pc:docChgLst>
    <pc:chgData name="Kuivala Katri" userId="S::katri.kuivala@lempaala.fi::43dd46bb-ec2a-490c-acd5-2cdc9e1db303" providerId="AD" clId="Web-{9ABBD97E-EE15-4504-8733-0C9C14F20F92}"/>
    <pc:docChg chg="addSld sldOrd">
      <pc:chgData name="Kuivala Katri" userId="S::katri.kuivala@lempaala.fi::43dd46bb-ec2a-490c-acd5-2cdc9e1db303" providerId="AD" clId="Web-{9ABBD97E-EE15-4504-8733-0C9C14F20F92}" dt="2023-04-04T11:47:47.867" v="17"/>
      <pc:docMkLst>
        <pc:docMk/>
      </pc:docMkLst>
      <pc:sldChg chg="ord">
        <pc:chgData name="Kuivala Katri" userId="S::katri.kuivala@lempaala.fi::43dd46bb-ec2a-490c-acd5-2cdc9e1db303" providerId="AD" clId="Web-{9ABBD97E-EE15-4504-8733-0C9C14F20F92}" dt="2023-04-04T11:47:47.867" v="17"/>
        <pc:sldMkLst>
          <pc:docMk/>
          <pc:sldMk cId="4069473706" sldId="289"/>
        </pc:sldMkLst>
      </pc:sldChg>
      <pc:sldChg chg="add">
        <pc:chgData name="Kuivala Katri" userId="S::katri.kuivala@lempaala.fi::43dd46bb-ec2a-490c-acd5-2cdc9e1db303" providerId="AD" clId="Web-{9ABBD97E-EE15-4504-8733-0C9C14F20F92}" dt="2023-04-04T11:47:20.616" v="0"/>
        <pc:sldMkLst>
          <pc:docMk/>
          <pc:sldMk cId="1062357099" sldId="300"/>
        </pc:sldMkLst>
      </pc:sldChg>
      <pc:sldChg chg="add">
        <pc:chgData name="Kuivala Katri" userId="S::katri.kuivala@lempaala.fi::43dd46bb-ec2a-490c-acd5-2cdc9e1db303" providerId="AD" clId="Web-{9ABBD97E-EE15-4504-8733-0C9C14F20F92}" dt="2023-04-04T11:47:20.757" v="1"/>
        <pc:sldMkLst>
          <pc:docMk/>
          <pc:sldMk cId="3947277018" sldId="301"/>
        </pc:sldMkLst>
      </pc:sldChg>
      <pc:sldChg chg="add">
        <pc:chgData name="Kuivala Katri" userId="S::katri.kuivala@lempaala.fi::43dd46bb-ec2a-490c-acd5-2cdc9e1db303" providerId="AD" clId="Web-{9ABBD97E-EE15-4504-8733-0C9C14F20F92}" dt="2023-04-04T11:47:20.851" v="2"/>
        <pc:sldMkLst>
          <pc:docMk/>
          <pc:sldMk cId="3136792647" sldId="302"/>
        </pc:sldMkLst>
      </pc:sldChg>
      <pc:sldChg chg="add">
        <pc:chgData name="Kuivala Katri" userId="S::katri.kuivala@lempaala.fi::43dd46bb-ec2a-490c-acd5-2cdc9e1db303" providerId="AD" clId="Web-{9ABBD97E-EE15-4504-8733-0C9C14F20F92}" dt="2023-04-04T11:47:20.929" v="3"/>
        <pc:sldMkLst>
          <pc:docMk/>
          <pc:sldMk cId="1901616201" sldId="303"/>
        </pc:sldMkLst>
      </pc:sldChg>
      <pc:sldChg chg="add">
        <pc:chgData name="Kuivala Katri" userId="S::katri.kuivala@lempaala.fi::43dd46bb-ec2a-490c-acd5-2cdc9e1db303" providerId="AD" clId="Web-{9ABBD97E-EE15-4504-8733-0C9C14F20F92}" dt="2023-04-04T11:47:21.038" v="4"/>
        <pc:sldMkLst>
          <pc:docMk/>
          <pc:sldMk cId="695705933" sldId="304"/>
        </pc:sldMkLst>
      </pc:sldChg>
      <pc:sldChg chg="add">
        <pc:chgData name="Kuivala Katri" userId="S::katri.kuivala@lempaala.fi::43dd46bb-ec2a-490c-acd5-2cdc9e1db303" providerId="AD" clId="Web-{9ABBD97E-EE15-4504-8733-0C9C14F20F92}" dt="2023-04-04T11:47:21.148" v="5"/>
        <pc:sldMkLst>
          <pc:docMk/>
          <pc:sldMk cId="3468819769" sldId="305"/>
        </pc:sldMkLst>
      </pc:sldChg>
      <pc:sldChg chg="add">
        <pc:chgData name="Kuivala Katri" userId="S::katri.kuivala@lempaala.fi::43dd46bb-ec2a-490c-acd5-2cdc9e1db303" providerId="AD" clId="Web-{9ABBD97E-EE15-4504-8733-0C9C14F20F92}" dt="2023-04-04T11:47:21.226" v="6"/>
        <pc:sldMkLst>
          <pc:docMk/>
          <pc:sldMk cId="3935064908" sldId="306"/>
        </pc:sldMkLst>
      </pc:sldChg>
      <pc:sldChg chg="add">
        <pc:chgData name="Kuivala Katri" userId="S::katri.kuivala@lempaala.fi::43dd46bb-ec2a-490c-acd5-2cdc9e1db303" providerId="AD" clId="Web-{9ABBD97E-EE15-4504-8733-0C9C14F20F92}" dt="2023-04-04T11:47:21.304" v="7"/>
        <pc:sldMkLst>
          <pc:docMk/>
          <pc:sldMk cId="2074852005" sldId="307"/>
        </pc:sldMkLst>
      </pc:sldChg>
      <pc:sldChg chg="add">
        <pc:chgData name="Kuivala Katri" userId="S::katri.kuivala@lempaala.fi::43dd46bb-ec2a-490c-acd5-2cdc9e1db303" providerId="AD" clId="Web-{9ABBD97E-EE15-4504-8733-0C9C14F20F92}" dt="2023-04-04T11:47:21.398" v="8"/>
        <pc:sldMkLst>
          <pc:docMk/>
          <pc:sldMk cId="1198965635" sldId="308"/>
        </pc:sldMkLst>
      </pc:sldChg>
      <pc:sldChg chg="add">
        <pc:chgData name="Kuivala Katri" userId="S::katri.kuivala@lempaala.fi::43dd46bb-ec2a-490c-acd5-2cdc9e1db303" providerId="AD" clId="Web-{9ABBD97E-EE15-4504-8733-0C9C14F20F92}" dt="2023-04-04T11:47:21.507" v="9"/>
        <pc:sldMkLst>
          <pc:docMk/>
          <pc:sldMk cId="1915340134" sldId="309"/>
        </pc:sldMkLst>
      </pc:sldChg>
      <pc:sldChg chg="add">
        <pc:chgData name="Kuivala Katri" userId="S::katri.kuivala@lempaala.fi::43dd46bb-ec2a-490c-acd5-2cdc9e1db303" providerId="AD" clId="Web-{9ABBD97E-EE15-4504-8733-0C9C14F20F92}" dt="2023-04-04T11:47:21.601" v="10"/>
        <pc:sldMkLst>
          <pc:docMk/>
          <pc:sldMk cId="3965455410" sldId="310"/>
        </pc:sldMkLst>
      </pc:sldChg>
      <pc:sldChg chg="add">
        <pc:chgData name="Kuivala Katri" userId="S::katri.kuivala@lempaala.fi::43dd46bb-ec2a-490c-acd5-2cdc9e1db303" providerId="AD" clId="Web-{9ABBD97E-EE15-4504-8733-0C9C14F20F92}" dt="2023-04-04T11:47:21.711" v="11"/>
        <pc:sldMkLst>
          <pc:docMk/>
          <pc:sldMk cId="1956640016" sldId="311"/>
        </pc:sldMkLst>
      </pc:sldChg>
      <pc:sldChg chg="add">
        <pc:chgData name="Kuivala Katri" userId="S::katri.kuivala@lempaala.fi::43dd46bb-ec2a-490c-acd5-2cdc9e1db303" providerId="AD" clId="Web-{9ABBD97E-EE15-4504-8733-0C9C14F20F92}" dt="2023-04-04T11:47:21.820" v="12"/>
        <pc:sldMkLst>
          <pc:docMk/>
          <pc:sldMk cId="4154490452" sldId="312"/>
        </pc:sldMkLst>
      </pc:sldChg>
      <pc:sldChg chg="add">
        <pc:chgData name="Kuivala Katri" userId="S::katri.kuivala@lempaala.fi::43dd46bb-ec2a-490c-acd5-2cdc9e1db303" providerId="AD" clId="Web-{9ABBD97E-EE15-4504-8733-0C9C14F20F92}" dt="2023-04-04T11:47:21.929" v="13"/>
        <pc:sldMkLst>
          <pc:docMk/>
          <pc:sldMk cId="1572010225" sldId="313"/>
        </pc:sldMkLst>
      </pc:sldChg>
      <pc:sldChg chg="add">
        <pc:chgData name="Kuivala Katri" userId="S::katri.kuivala@lempaala.fi::43dd46bb-ec2a-490c-acd5-2cdc9e1db303" providerId="AD" clId="Web-{9ABBD97E-EE15-4504-8733-0C9C14F20F92}" dt="2023-04-04T11:47:22.007" v="14"/>
        <pc:sldMkLst>
          <pc:docMk/>
          <pc:sldMk cId="2177579822" sldId="314"/>
        </pc:sldMkLst>
      </pc:sldChg>
      <pc:sldChg chg="add">
        <pc:chgData name="Kuivala Katri" userId="S::katri.kuivala@lempaala.fi::43dd46bb-ec2a-490c-acd5-2cdc9e1db303" providerId="AD" clId="Web-{9ABBD97E-EE15-4504-8733-0C9C14F20F92}" dt="2023-04-04T11:47:22.148" v="15"/>
        <pc:sldMkLst>
          <pc:docMk/>
          <pc:sldMk cId="856530037" sldId="315"/>
        </pc:sldMkLst>
      </pc:sldChg>
      <pc:sldChg chg="add">
        <pc:chgData name="Kuivala Katri" userId="S::katri.kuivala@lempaala.fi::43dd46bb-ec2a-490c-acd5-2cdc9e1db303" providerId="AD" clId="Web-{9ABBD97E-EE15-4504-8733-0C9C14F20F92}" dt="2023-04-04T11:47:22.241" v="16"/>
        <pc:sldMkLst>
          <pc:docMk/>
          <pc:sldMk cId="2053916567" sldId="316"/>
        </pc:sldMkLst>
      </pc:sldChg>
    </pc:docChg>
  </pc:docChgLst>
  <pc:docChgLst>
    <pc:chgData name="Olli Kirsi" userId="S::kirsi.olli@ylojarvi.fi::88ff6b53-f891-4bde-a883-db7399d180b8" providerId="AD" clId="Web-{F7BF0CE0-7958-41A5-B271-18AF304CAC03}"/>
    <pc:docChg chg="modSld">
      <pc:chgData name="Olli Kirsi" userId="S::kirsi.olli@ylojarvi.fi::88ff6b53-f891-4bde-a883-db7399d180b8" providerId="AD" clId="Web-{F7BF0CE0-7958-41A5-B271-18AF304CAC03}" dt="2022-04-06T09:18:07.932" v="4" actId="20577"/>
      <pc:docMkLst>
        <pc:docMk/>
      </pc:docMkLst>
      <pc:sldChg chg="modSp">
        <pc:chgData name="Olli Kirsi" userId="S::kirsi.olli@ylojarvi.fi::88ff6b53-f891-4bde-a883-db7399d180b8" providerId="AD" clId="Web-{F7BF0CE0-7958-41A5-B271-18AF304CAC03}" dt="2022-04-06T09:18:07.932" v="4" actId="20577"/>
        <pc:sldMkLst>
          <pc:docMk/>
          <pc:sldMk cId="3772005914" sldId="298"/>
        </pc:sldMkLst>
        <pc:spChg chg="mod">
          <ac:chgData name="Olli Kirsi" userId="S::kirsi.olli@ylojarvi.fi::88ff6b53-f891-4bde-a883-db7399d180b8" providerId="AD" clId="Web-{F7BF0CE0-7958-41A5-B271-18AF304CAC03}" dt="2022-04-06T09:18:07.932" v="4" actId="20577"/>
          <ac:spMkLst>
            <pc:docMk/>
            <pc:sldMk cId="3772005914" sldId="298"/>
            <ac:spMk id="3" creationId="{F05F54BB-7C54-4307-AC2D-5D46E361F506}"/>
          </ac:spMkLst>
        </pc:spChg>
      </pc:sldChg>
    </pc:docChg>
  </pc:docChgLst>
  <pc:docChgLst>
    <pc:chgData name="Olli Kirsi" userId="S::kirsi.olli@ylojarvi.fi::88ff6b53-f891-4bde-a883-db7399d180b8" providerId="AD" clId="Web-{E84D5E77-D48C-4232-BDB6-865CD9C98276}"/>
    <pc:docChg chg="addSld delSld modSld sldOrd">
      <pc:chgData name="Olli Kirsi" userId="S::kirsi.olli@ylojarvi.fi::88ff6b53-f891-4bde-a883-db7399d180b8" providerId="AD" clId="Web-{E84D5E77-D48C-4232-BDB6-865CD9C98276}" dt="2023-05-16T10:25:54.680" v="341" actId="14100"/>
      <pc:docMkLst>
        <pc:docMk/>
      </pc:docMkLst>
      <pc:sldChg chg="modSp">
        <pc:chgData name="Olli Kirsi" userId="S::kirsi.olli@ylojarvi.fi::88ff6b53-f891-4bde-a883-db7399d180b8" providerId="AD" clId="Web-{E84D5E77-D48C-4232-BDB6-865CD9C98276}" dt="2023-05-16T10:17:43.565" v="272" actId="20577"/>
        <pc:sldMkLst>
          <pc:docMk/>
          <pc:sldMk cId="0" sldId="257"/>
        </pc:sldMkLst>
        <pc:spChg chg="mod">
          <ac:chgData name="Olli Kirsi" userId="S::kirsi.olli@ylojarvi.fi::88ff6b53-f891-4bde-a883-db7399d180b8" providerId="AD" clId="Web-{E84D5E77-D48C-4232-BDB6-865CD9C98276}" dt="2023-05-16T10:17:43.565" v="272" actId="20577"/>
          <ac:spMkLst>
            <pc:docMk/>
            <pc:sldMk cId="0" sldId="257"/>
            <ac:spMk id="279" creationId="{00000000-0000-0000-0000-000000000000}"/>
          </ac:spMkLst>
        </pc:spChg>
      </pc:sldChg>
      <pc:sldChg chg="modSp">
        <pc:chgData name="Olli Kirsi" userId="S::kirsi.olli@ylojarvi.fi::88ff6b53-f891-4bde-a883-db7399d180b8" providerId="AD" clId="Web-{E84D5E77-D48C-4232-BDB6-865CD9C98276}" dt="2023-05-16T10:20:30.973" v="294" actId="20577"/>
        <pc:sldMkLst>
          <pc:docMk/>
          <pc:sldMk cId="3959599802" sldId="276"/>
        </pc:sldMkLst>
        <pc:spChg chg="mod">
          <ac:chgData name="Olli Kirsi" userId="S::kirsi.olli@ylojarvi.fi::88ff6b53-f891-4bde-a883-db7399d180b8" providerId="AD" clId="Web-{E84D5E77-D48C-4232-BDB6-865CD9C98276}" dt="2023-05-16T10:19:57.551" v="290" actId="20577"/>
          <ac:spMkLst>
            <pc:docMk/>
            <pc:sldMk cId="3959599802" sldId="276"/>
            <ac:spMk id="2" creationId="{EF5F8B02-61DB-4C99-BC0D-87C69B2B9BB0}"/>
          </ac:spMkLst>
        </pc:spChg>
        <pc:spChg chg="mod">
          <ac:chgData name="Olli Kirsi" userId="S::kirsi.olli@ylojarvi.fi::88ff6b53-f891-4bde-a883-db7399d180b8" providerId="AD" clId="Web-{E84D5E77-D48C-4232-BDB6-865CD9C98276}" dt="2023-05-16T10:20:30.973" v="294" actId="20577"/>
          <ac:spMkLst>
            <pc:docMk/>
            <pc:sldMk cId="3959599802" sldId="276"/>
            <ac:spMk id="4" creationId="{15790FE4-D1E0-436D-B623-75D8DDD05B0C}"/>
          </ac:spMkLst>
        </pc:spChg>
      </pc:sldChg>
      <pc:sldChg chg="modSp">
        <pc:chgData name="Olli Kirsi" userId="S::kirsi.olli@ylojarvi.fi::88ff6b53-f891-4bde-a883-db7399d180b8" providerId="AD" clId="Web-{E84D5E77-D48C-4232-BDB6-865CD9C98276}" dt="2023-05-16T10:21:36.333" v="301" actId="20577"/>
        <pc:sldMkLst>
          <pc:docMk/>
          <pc:sldMk cId="3809509786" sldId="277"/>
        </pc:sldMkLst>
        <pc:spChg chg="mod">
          <ac:chgData name="Olli Kirsi" userId="S::kirsi.olli@ylojarvi.fi::88ff6b53-f891-4bde-a883-db7399d180b8" providerId="AD" clId="Web-{E84D5E77-D48C-4232-BDB6-865CD9C98276}" dt="2023-05-16T10:21:36.333" v="301" actId="20577"/>
          <ac:spMkLst>
            <pc:docMk/>
            <pc:sldMk cId="3809509786" sldId="277"/>
            <ac:spMk id="3" creationId="{05479DFD-C9FA-4C6F-AED8-B0E749CCE99A}"/>
          </ac:spMkLst>
        </pc:spChg>
      </pc:sldChg>
      <pc:sldChg chg="ord">
        <pc:chgData name="Olli Kirsi" userId="S::kirsi.olli@ylojarvi.fi::88ff6b53-f891-4bde-a883-db7399d180b8" providerId="AD" clId="Web-{E84D5E77-D48C-4232-BDB6-865CD9C98276}" dt="2023-05-16T09:11:53.657" v="200"/>
        <pc:sldMkLst>
          <pc:docMk/>
          <pc:sldMk cId="4110632673" sldId="280"/>
        </pc:sldMkLst>
      </pc:sldChg>
      <pc:sldChg chg="ord">
        <pc:chgData name="Olli Kirsi" userId="S::kirsi.olli@ylojarvi.fi::88ff6b53-f891-4bde-a883-db7399d180b8" providerId="AD" clId="Web-{E84D5E77-D48C-4232-BDB6-865CD9C98276}" dt="2023-05-16T09:11:20.703" v="199"/>
        <pc:sldMkLst>
          <pc:docMk/>
          <pc:sldMk cId="975465731" sldId="290"/>
        </pc:sldMkLst>
      </pc:sldChg>
      <pc:sldChg chg="ord">
        <pc:chgData name="Olli Kirsi" userId="S::kirsi.olli@ylojarvi.fi::88ff6b53-f891-4bde-a883-db7399d180b8" providerId="AD" clId="Web-{E84D5E77-D48C-4232-BDB6-865CD9C98276}" dt="2023-05-16T09:12:24.751" v="201"/>
        <pc:sldMkLst>
          <pc:docMk/>
          <pc:sldMk cId="639233071" sldId="292"/>
        </pc:sldMkLst>
      </pc:sldChg>
      <pc:sldChg chg="delSp modSp">
        <pc:chgData name="Olli Kirsi" userId="S::kirsi.olli@ylojarvi.fi::88ff6b53-f891-4bde-a883-db7399d180b8" providerId="AD" clId="Web-{E84D5E77-D48C-4232-BDB6-865CD9C98276}" dt="2023-05-16T10:25:54.680" v="341" actId="14100"/>
        <pc:sldMkLst>
          <pc:docMk/>
          <pc:sldMk cId="2840170846" sldId="296"/>
        </pc:sldMkLst>
        <pc:spChg chg="mod">
          <ac:chgData name="Olli Kirsi" userId="S::kirsi.olli@ylojarvi.fi::88ff6b53-f891-4bde-a883-db7399d180b8" providerId="AD" clId="Web-{E84D5E77-D48C-4232-BDB6-865CD9C98276}" dt="2023-05-16T10:25:54.680" v="341" actId="14100"/>
          <ac:spMkLst>
            <pc:docMk/>
            <pc:sldMk cId="2840170846" sldId="296"/>
            <ac:spMk id="2" creationId="{EF5F8B02-61DB-4C99-BC0D-87C69B2B9BB0}"/>
          </ac:spMkLst>
        </pc:spChg>
        <pc:spChg chg="del">
          <ac:chgData name="Olli Kirsi" userId="S::kirsi.olli@ylojarvi.fi::88ff6b53-f891-4bde-a883-db7399d180b8" providerId="AD" clId="Web-{E84D5E77-D48C-4232-BDB6-865CD9C98276}" dt="2023-05-16T10:24:57.335" v="324"/>
          <ac:spMkLst>
            <pc:docMk/>
            <pc:sldMk cId="2840170846" sldId="296"/>
            <ac:spMk id="4" creationId="{15790FE4-D1E0-436D-B623-75D8DDD05B0C}"/>
          </ac:spMkLst>
        </pc:spChg>
        <pc:picChg chg="del">
          <ac:chgData name="Olli Kirsi" userId="S::kirsi.olli@ylojarvi.fi::88ff6b53-f891-4bde-a883-db7399d180b8" providerId="AD" clId="Web-{E84D5E77-D48C-4232-BDB6-865CD9C98276}" dt="2023-05-16T10:24:53.710" v="323"/>
          <ac:picMkLst>
            <pc:docMk/>
            <pc:sldMk cId="2840170846" sldId="296"/>
            <ac:picMk id="3" creationId="{DFD884CD-F0AB-B21B-6A91-B267E9B4DAC9}"/>
          </ac:picMkLst>
        </pc:picChg>
      </pc:sldChg>
      <pc:sldChg chg="modSp">
        <pc:chgData name="Olli Kirsi" userId="S::kirsi.olli@ylojarvi.fi::88ff6b53-f891-4bde-a883-db7399d180b8" providerId="AD" clId="Web-{E84D5E77-D48C-4232-BDB6-865CD9C98276}" dt="2023-05-16T10:21:11.817" v="300" actId="20577"/>
        <pc:sldMkLst>
          <pc:docMk/>
          <pc:sldMk cId="648378956" sldId="297"/>
        </pc:sldMkLst>
        <pc:spChg chg="mod">
          <ac:chgData name="Olli Kirsi" userId="S::kirsi.olli@ylojarvi.fi::88ff6b53-f891-4bde-a883-db7399d180b8" providerId="AD" clId="Web-{E84D5E77-D48C-4232-BDB6-865CD9C98276}" dt="2023-05-16T10:21:11.817" v="300" actId="20577"/>
          <ac:spMkLst>
            <pc:docMk/>
            <pc:sldMk cId="648378956" sldId="297"/>
            <ac:spMk id="2" creationId="{EF5F8B02-61DB-4C99-BC0D-87C69B2B9BB0}"/>
          </ac:spMkLst>
        </pc:spChg>
        <pc:spChg chg="mod">
          <ac:chgData name="Olli Kirsi" userId="S::kirsi.olli@ylojarvi.fi::88ff6b53-f891-4bde-a883-db7399d180b8" providerId="AD" clId="Web-{E84D5E77-D48C-4232-BDB6-865CD9C98276}" dt="2023-05-16T10:21:01.098" v="299" actId="20577"/>
          <ac:spMkLst>
            <pc:docMk/>
            <pc:sldMk cId="648378956" sldId="297"/>
            <ac:spMk id="4" creationId="{15790FE4-D1E0-436D-B623-75D8DDD05B0C}"/>
          </ac:spMkLst>
        </pc:spChg>
      </pc:sldChg>
      <pc:sldChg chg="modSp">
        <pc:chgData name="Olli Kirsi" userId="S::kirsi.olli@ylojarvi.fi::88ff6b53-f891-4bde-a883-db7399d180b8" providerId="AD" clId="Web-{E84D5E77-D48C-4232-BDB6-865CD9C98276}" dt="2023-05-16T10:18:07.347" v="274" actId="20577"/>
        <pc:sldMkLst>
          <pc:docMk/>
          <pc:sldMk cId="3772005914" sldId="298"/>
        </pc:sldMkLst>
        <pc:spChg chg="mod">
          <ac:chgData name="Olli Kirsi" userId="S::kirsi.olli@ylojarvi.fi::88ff6b53-f891-4bde-a883-db7399d180b8" providerId="AD" clId="Web-{E84D5E77-D48C-4232-BDB6-865CD9C98276}" dt="2023-05-16T10:18:07.347" v="274" actId="20577"/>
          <ac:spMkLst>
            <pc:docMk/>
            <pc:sldMk cId="3772005914" sldId="298"/>
            <ac:spMk id="3" creationId="{F05F54BB-7C54-4307-AC2D-5D46E361F506}"/>
          </ac:spMkLst>
        </pc:spChg>
      </pc:sldChg>
      <pc:sldChg chg="modSp">
        <pc:chgData name="Olli Kirsi" userId="S::kirsi.olli@ylojarvi.fi::88ff6b53-f891-4bde-a883-db7399d180b8" providerId="AD" clId="Web-{E84D5E77-D48C-4232-BDB6-865CD9C98276}" dt="2023-05-16T10:18:47.550" v="286" actId="20577"/>
        <pc:sldMkLst>
          <pc:docMk/>
          <pc:sldMk cId="1577249921" sldId="317"/>
        </pc:sldMkLst>
        <pc:spChg chg="mod">
          <ac:chgData name="Olli Kirsi" userId="S::kirsi.olli@ylojarvi.fi::88ff6b53-f891-4bde-a883-db7399d180b8" providerId="AD" clId="Web-{E84D5E77-D48C-4232-BDB6-865CD9C98276}" dt="2023-05-16T10:18:47.550" v="286" actId="20577"/>
          <ac:spMkLst>
            <pc:docMk/>
            <pc:sldMk cId="1577249921" sldId="317"/>
            <ac:spMk id="3" creationId="{7A8D4A87-1A31-A9F6-832B-08F69135226D}"/>
          </ac:spMkLst>
        </pc:spChg>
      </pc:sldChg>
      <pc:sldChg chg="modSp new">
        <pc:chgData name="Olli Kirsi" userId="S::kirsi.olli@ylojarvi.fi::88ff6b53-f891-4bde-a883-db7399d180b8" providerId="AD" clId="Web-{E84D5E77-D48C-4232-BDB6-865CD9C98276}" dt="2023-05-16T10:16:51.158" v="271" actId="20577"/>
        <pc:sldMkLst>
          <pc:docMk/>
          <pc:sldMk cId="3781798045" sldId="318"/>
        </pc:sldMkLst>
        <pc:spChg chg="mod">
          <ac:chgData name="Olli Kirsi" userId="S::kirsi.olli@ylojarvi.fi::88ff6b53-f891-4bde-a883-db7399d180b8" providerId="AD" clId="Web-{E84D5E77-D48C-4232-BDB6-865CD9C98276}" dt="2023-05-16T08:49:44.904" v="9" actId="20577"/>
          <ac:spMkLst>
            <pc:docMk/>
            <pc:sldMk cId="3781798045" sldId="318"/>
            <ac:spMk id="2" creationId="{57D61EE1-5825-C7DB-6F98-5A736718AF46}"/>
          </ac:spMkLst>
        </pc:spChg>
        <pc:spChg chg="mod">
          <ac:chgData name="Olli Kirsi" userId="S::kirsi.olli@ylojarvi.fi::88ff6b53-f891-4bde-a883-db7399d180b8" providerId="AD" clId="Web-{E84D5E77-D48C-4232-BDB6-865CD9C98276}" dt="2023-05-16T10:16:51.158" v="271" actId="20577"/>
          <ac:spMkLst>
            <pc:docMk/>
            <pc:sldMk cId="3781798045" sldId="318"/>
            <ac:spMk id="3" creationId="{CDB01C86-7556-5213-2C0F-110E442FDE1B}"/>
          </ac:spMkLst>
        </pc:spChg>
      </pc:sldChg>
      <pc:sldChg chg="modSp new">
        <pc:chgData name="Olli Kirsi" userId="S::kirsi.olli@ylojarvi.fi::88ff6b53-f891-4bde-a883-db7399d180b8" providerId="AD" clId="Web-{E84D5E77-D48C-4232-BDB6-865CD9C98276}" dt="2023-05-16T08:59:22.193" v="71" actId="20577"/>
        <pc:sldMkLst>
          <pc:docMk/>
          <pc:sldMk cId="909493959" sldId="319"/>
        </pc:sldMkLst>
        <pc:spChg chg="mod">
          <ac:chgData name="Olli Kirsi" userId="S::kirsi.olli@ylojarvi.fi::88ff6b53-f891-4bde-a883-db7399d180b8" providerId="AD" clId="Web-{E84D5E77-D48C-4232-BDB6-865CD9C98276}" dt="2023-05-16T08:59:22.193" v="71" actId="20577"/>
          <ac:spMkLst>
            <pc:docMk/>
            <pc:sldMk cId="909493959" sldId="319"/>
            <ac:spMk id="2" creationId="{966AF009-4C7D-B2D2-56F0-3949965313C2}"/>
          </ac:spMkLst>
        </pc:spChg>
        <pc:spChg chg="mod">
          <ac:chgData name="Olli Kirsi" userId="S::kirsi.olli@ylojarvi.fi::88ff6b53-f891-4bde-a883-db7399d180b8" providerId="AD" clId="Web-{E84D5E77-D48C-4232-BDB6-865CD9C98276}" dt="2023-05-16T08:55:29.409" v="48" actId="20577"/>
          <ac:spMkLst>
            <pc:docMk/>
            <pc:sldMk cId="909493959" sldId="319"/>
            <ac:spMk id="3" creationId="{6D1174F5-6703-DACF-9D3A-657336CC6C1E}"/>
          </ac:spMkLst>
        </pc:spChg>
      </pc:sldChg>
      <pc:sldChg chg="addSp modSp new del">
        <pc:chgData name="Olli Kirsi" userId="S::kirsi.olli@ylojarvi.fi::88ff6b53-f891-4bde-a883-db7399d180b8" providerId="AD" clId="Web-{E84D5E77-D48C-4232-BDB6-865CD9C98276}" dt="2023-05-16T09:08:48.936" v="183"/>
        <pc:sldMkLst>
          <pc:docMk/>
          <pc:sldMk cId="1094230033" sldId="320"/>
        </pc:sldMkLst>
        <pc:spChg chg="mod">
          <ac:chgData name="Olli Kirsi" userId="S::kirsi.olli@ylojarvi.fi::88ff6b53-f891-4bde-a883-db7399d180b8" providerId="AD" clId="Web-{E84D5E77-D48C-4232-BDB6-865CD9C98276}" dt="2023-05-16T09:03:18.978" v="97" actId="14100"/>
          <ac:spMkLst>
            <pc:docMk/>
            <pc:sldMk cId="1094230033" sldId="320"/>
            <ac:spMk id="2" creationId="{B5956193-AD92-19C0-0D6B-4ADB22ED76DD}"/>
          </ac:spMkLst>
        </pc:spChg>
        <pc:spChg chg="mod">
          <ac:chgData name="Olli Kirsi" userId="S::kirsi.olli@ylojarvi.fi::88ff6b53-f891-4bde-a883-db7399d180b8" providerId="AD" clId="Web-{E84D5E77-D48C-4232-BDB6-865CD9C98276}" dt="2023-05-16T09:03:30.712" v="98" actId="1076"/>
          <ac:spMkLst>
            <pc:docMk/>
            <pc:sldMk cId="1094230033" sldId="320"/>
            <ac:spMk id="4" creationId="{62381DD2-C5F1-6FC3-B0A8-8086C3581DCE}"/>
          </ac:spMkLst>
        </pc:spChg>
        <pc:spChg chg="add mod">
          <ac:chgData name="Olli Kirsi" userId="S::kirsi.olli@ylojarvi.fi::88ff6b53-f891-4bde-a883-db7399d180b8" providerId="AD" clId="Web-{E84D5E77-D48C-4232-BDB6-865CD9C98276}" dt="2023-05-16T09:02:07.539" v="82" actId="20577"/>
          <ac:spMkLst>
            <pc:docMk/>
            <pc:sldMk cId="1094230033" sldId="320"/>
            <ac:spMk id="5" creationId="{A5993151-482A-73DA-A0CE-BE8042F37AF1}"/>
          </ac:spMkLst>
        </pc:spChg>
      </pc:sldChg>
      <pc:sldChg chg="modSp new ord">
        <pc:chgData name="Olli Kirsi" userId="S::kirsi.olli@ylojarvi.fi::88ff6b53-f891-4bde-a883-db7399d180b8" providerId="AD" clId="Web-{E84D5E77-D48C-4232-BDB6-865CD9C98276}" dt="2023-05-16T10:24:28.757" v="322"/>
        <pc:sldMkLst>
          <pc:docMk/>
          <pc:sldMk cId="2916048974" sldId="321"/>
        </pc:sldMkLst>
        <pc:spChg chg="mod">
          <ac:chgData name="Olli Kirsi" userId="S::kirsi.olli@ylojarvi.fi::88ff6b53-f891-4bde-a883-db7399d180b8" providerId="AD" clId="Web-{E84D5E77-D48C-4232-BDB6-865CD9C98276}" dt="2023-05-16T10:22:16.599" v="303" actId="14100"/>
          <ac:spMkLst>
            <pc:docMk/>
            <pc:sldMk cId="2916048974" sldId="321"/>
            <ac:spMk id="2" creationId="{E17582B8-BD7F-61BE-0D0A-F569AB3337B4}"/>
          </ac:spMkLst>
        </pc:spChg>
        <pc:spChg chg="mod">
          <ac:chgData name="Olli Kirsi" userId="S::kirsi.olli@ylojarvi.fi::88ff6b53-f891-4bde-a883-db7399d180b8" providerId="AD" clId="Web-{E84D5E77-D48C-4232-BDB6-865CD9C98276}" dt="2023-05-16T10:23:48.835" v="321" actId="20577"/>
          <ac:spMkLst>
            <pc:docMk/>
            <pc:sldMk cId="2916048974" sldId="321"/>
            <ac:spMk id="3" creationId="{2E78BA09-5155-3F30-614A-1794393CAFA0}"/>
          </ac:spMkLst>
        </pc:spChg>
      </pc:sldChg>
      <pc:sldChg chg="modSp new">
        <pc:chgData name="Olli Kirsi" userId="S::kirsi.olli@ylojarvi.fi::88ff6b53-f891-4bde-a883-db7399d180b8" providerId="AD" clId="Web-{E84D5E77-D48C-4232-BDB6-865CD9C98276}" dt="2023-05-16T09:20:11.570" v="269" actId="14100"/>
        <pc:sldMkLst>
          <pc:docMk/>
          <pc:sldMk cId="3875672779" sldId="322"/>
        </pc:sldMkLst>
        <pc:spChg chg="mod">
          <ac:chgData name="Olli Kirsi" userId="S::kirsi.olli@ylojarvi.fi::88ff6b53-f891-4bde-a883-db7399d180b8" providerId="AD" clId="Web-{E84D5E77-D48C-4232-BDB6-865CD9C98276}" dt="2023-05-16T09:14:38.300" v="215" actId="20577"/>
          <ac:spMkLst>
            <pc:docMk/>
            <pc:sldMk cId="3875672779" sldId="322"/>
            <ac:spMk id="2" creationId="{C039677F-B3E8-7C8D-6F24-246626860033}"/>
          </ac:spMkLst>
        </pc:spChg>
        <pc:spChg chg="mod">
          <ac:chgData name="Olli Kirsi" userId="S::kirsi.olli@ylojarvi.fi::88ff6b53-f891-4bde-a883-db7399d180b8" providerId="AD" clId="Web-{E84D5E77-D48C-4232-BDB6-865CD9C98276}" dt="2023-05-16T09:20:11.570" v="269" actId="14100"/>
          <ac:spMkLst>
            <pc:docMk/>
            <pc:sldMk cId="3875672779" sldId="322"/>
            <ac:spMk id="3" creationId="{80D08F9A-2B98-84AB-45C8-4FB46E3BF84E}"/>
          </ac:spMkLst>
        </pc:spChg>
      </pc:sldChg>
    </pc:docChg>
  </pc:docChgLst>
  <pc:docChgLst>
    <pc:chgData name="Kuivala Katri" userId="S::katri.kuivala@lempaala.fi::43dd46bb-ec2a-490c-acd5-2cdc9e1db303" providerId="AD" clId="Web-{A80E76EE-90F7-4105-9E8F-FCB86240CB23}"/>
    <pc:docChg chg="modSld">
      <pc:chgData name="Kuivala Katri" userId="S::katri.kuivala@lempaala.fi::43dd46bb-ec2a-490c-acd5-2cdc9e1db303" providerId="AD" clId="Web-{A80E76EE-90F7-4105-9E8F-FCB86240CB23}" dt="2022-04-06T10:28:49.408" v="11"/>
      <pc:docMkLst>
        <pc:docMk/>
      </pc:docMkLst>
      <pc:sldChg chg="modNotes">
        <pc:chgData name="Kuivala Katri" userId="S::katri.kuivala@lempaala.fi::43dd46bb-ec2a-490c-acd5-2cdc9e1db303" providerId="AD" clId="Web-{A80E76EE-90F7-4105-9E8F-FCB86240CB23}" dt="2022-04-06T10:28:49.408" v="11"/>
        <pc:sldMkLst>
          <pc:docMk/>
          <pc:sldMk cId="3809509786" sldId="277"/>
        </pc:sldMkLst>
      </pc:sldChg>
    </pc:docChg>
  </pc:docChgLst>
  <pc:docChgLst>
    <pc:chgData name="Olli Kirsi" userId="S::kirsi.olli@ylojarvi.fi::88ff6b53-f891-4bde-a883-db7399d180b8" providerId="AD" clId="Web-{FED7C19C-052A-46AE-8F76-8A9BCF591731}"/>
    <pc:docChg chg="addSld modSld">
      <pc:chgData name="Olli Kirsi" userId="S::kirsi.olli@ylojarvi.fi::88ff6b53-f891-4bde-a883-db7399d180b8" providerId="AD" clId="Web-{FED7C19C-052A-46AE-8F76-8A9BCF591731}" dt="2023-04-24T15:59:24.772" v="696" actId="20577"/>
      <pc:docMkLst>
        <pc:docMk/>
      </pc:docMkLst>
      <pc:sldChg chg="modSp">
        <pc:chgData name="Olli Kirsi" userId="S::kirsi.olli@ylojarvi.fi::88ff6b53-f891-4bde-a883-db7399d180b8" providerId="AD" clId="Web-{FED7C19C-052A-46AE-8F76-8A9BCF591731}" dt="2023-04-24T15:13:12.036" v="68" actId="20577"/>
        <pc:sldMkLst>
          <pc:docMk/>
          <pc:sldMk cId="0" sldId="256"/>
        </pc:sldMkLst>
        <pc:spChg chg="mod">
          <ac:chgData name="Olli Kirsi" userId="S::kirsi.olli@ylojarvi.fi::88ff6b53-f891-4bde-a883-db7399d180b8" providerId="AD" clId="Web-{FED7C19C-052A-46AE-8F76-8A9BCF591731}" dt="2023-04-24T15:13:12.036" v="68" actId="20577"/>
          <ac:spMkLst>
            <pc:docMk/>
            <pc:sldMk cId="0" sldId="256"/>
            <ac:spMk id="272" creationId="{00000000-0000-0000-0000-000000000000}"/>
          </ac:spMkLst>
        </pc:spChg>
      </pc:sldChg>
      <pc:sldChg chg="modSp">
        <pc:chgData name="Olli Kirsi" userId="S::kirsi.olli@ylojarvi.fi::88ff6b53-f891-4bde-a883-db7399d180b8" providerId="AD" clId="Web-{FED7C19C-052A-46AE-8F76-8A9BCF591731}" dt="2023-04-24T15:12:05.177" v="58" actId="14100"/>
        <pc:sldMkLst>
          <pc:docMk/>
          <pc:sldMk cId="0" sldId="257"/>
        </pc:sldMkLst>
        <pc:spChg chg="mod">
          <ac:chgData name="Olli Kirsi" userId="S::kirsi.olli@ylojarvi.fi::88ff6b53-f891-4bde-a883-db7399d180b8" providerId="AD" clId="Web-{FED7C19C-052A-46AE-8F76-8A9BCF591731}" dt="2023-04-24T15:12:05.177" v="58" actId="14100"/>
          <ac:spMkLst>
            <pc:docMk/>
            <pc:sldMk cId="0" sldId="257"/>
            <ac:spMk id="277" creationId="{00000000-0000-0000-0000-000000000000}"/>
          </ac:spMkLst>
        </pc:spChg>
        <pc:spChg chg="mod">
          <ac:chgData name="Olli Kirsi" userId="S::kirsi.olli@ylojarvi.fi::88ff6b53-f891-4bde-a883-db7399d180b8" providerId="AD" clId="Web-{FED7C19C-052A-46AE-8F76-8A9BCF591731}" dt="2023-04-24T15:11:41.942" v="55" actId="20577"/>
          <ac:spMkLst>
            <pc:docMk/>
            <pc:sldMk cId="0" sldId="257"/>
            <ac:spMk id="279" creationId="{00000000-0000-0000-0000-000000000000}"/>
          </ac:spMkLst>
        </pc:spChg>
      </pc:sldChg>
      <pc:sldChg chg="modSp">
        <pc:chgData name="Olli Kirsi" userId="S::kirsi.olli@ylojarvi.fi::88ff6b53-f891-4bde-a883-db7399d180b8" providerId="AD" clId="Web-{FED7C19C-052A-46AE-8F76-8A9BCF591731}" dt="2023-04-24T15:52:37.629" v="572" actId="20577"/>
        <pc:sldMkLst>
          <pc:docMk/>
          <pc:sldMk cId="0" sldId="262"/>
        </pc:sldMkLst>
        <pc:spChg chg="mod">
          <ac:chgData name="Olli Kirsi" userId="S::kirsi.olli@ylojarvi.fi::88ff6b53-f891-4bde-a883-db7399d180b8" providerId="AD" clId="Web-{FED7C19C-052A-46AE-8F76-8A9BCF591731}" dt="2023-04-24T15:52:37.629" v="572" actId="20577"/>
          <ac:spMkLst>
            <pc:docMk/>
            <pc:sldMk cId="0" sldId="262"/>
            <ac:spMk id="309" creationId="{00000000-0000-0000-0000-000000000000}"/>
          </ac:spMkLst>
        </pc:spChg>
      </pc:sldChg>
      <pc:sldChg chg="modSp">
        <pc:chgData name="Olli Kirsi" userId="S::kirsi.olli@ylojarvi.fi::88ff6b53-f891-4bde-a883-db7399d180b8" providerId="AD" clId="Web-{FED7C19C-052A-46AE-8F76-8A9BCF591731}" dt="2023-04-24T15:13:50.693" v="72" actId="1076"/>
        <pc:sldMkLst>
          <pc:docMk/>
          <pc:sldMk cId="247054551" sldId="266"/>
        </pc:sldMkLst>
        <pc:spChg chg="mod">
          <ac:chgData name="Olli Kirsi" userId="S::kirsi.olli@ylojarvi.fi::88ff6b53-f891-4bde-a883-db7399d180b8" providerId="AD" clId="Web-{FED7C19C-052A-46AE-8F76-8A9BCF591731}" dt="2023-04-24T15:13:50.693" v="72" actId="1076"/>
          <ac:spMkLst>
            <pc:docMk/>
            <pc:sldMk cId="247054551" sldId="266"/>
            <ac:spMk id="2" creationId="{D6339190-B1B4-4138-BE98-9BFF1B257317}"/>
          </ac:spMkLst>
        </pc:spChg>
        <pc:spChg chg="mod">
          <ac:chgData name="Olli Kirsi" userId="S::kirsi.olli@ylojarvi.fi::88ff6b53-f891-4bde-a883-db7399d180b8" providerId="AD" clId="Web-{FED7C19C-052A-46AE-8F76-8A9BCF591731}" dt="2023-04-24T15:09:31.332" v="10" actId="20577"/>
          <ac:spMkLst>
            <pc:docMk/>
            <pc:sldMk cId="247054551" sldId="266"/>
            <ac:spMk id="3" creationId="{04A6DB87-0E44-4E52-B6F6-AD862F7C183E}"/>
          </ac:spMkLst>
        </pc:spChg>
      </pc:sldChg>
      <pc:sldChg chg="modSp">
        <pc:chgData name="Olli Kirsi" userId="S::kirsi.olli@ylojarvi.fi::88ff6b53-f891-4bde-a883-db7399d180b8" providerId="AD" clId="Web-{FED7C19C-052A-46AE-8F76-8A9BCF591731}" dt="2023-04-24T15:11:20.676" v="52" actId="20577"/>
        <pc:sldMkLst>
          <pc:docMk/>
          <pc:sldMk cId="3806285180" sldId="267"/>
        </pc:sldMkLst>
        <pc:spChg chg="mod">
          <ac:chgData name="Olli Kirsi" userId="S::kirsi.olli@ylojarvi.fi::88ff6b53-f891-4bde-a883-db7399d180b8" providerId="AD" clId="Web-{FED7C19C-052A-46AE-8F76-8A9BCF591731}" dt="2023-04-24T15:09:46.738" v="11" actId="20577"/>
          <ac:spMkLst>
            <pc:docMk/>
            <pc:sldMk cId="3806285180" sldId="267"/>
            <ac:spMk id="2" creationId="{89514CC0-9880-4A91-A79B-30BF27B96894}"/>
          </ac:spMkLst>
        </pc:spChg>
        <pc:spChg chg="mod">
          <ac:chgData name="Olli Kirsi" userId="S::kirsi.olli@ylojarvi.fi::88ff6b53-f891-4bde-a883-db7399d180b8" providerId="AD" clId="Web-{FED7C19C-052A-46AE-8F76-8A9BCF591731}" dt="2023-04-24T15:11:20.676" v="52" actId="20577"/>
          <ac:spMkLst>
            <pc:docMk/>
            <pc:sldMk cId="3806285180" sldId="267"/>
            <ac:spMk id="3" creationId="{F05F54BB-7C54-4307-AC2D-5D46E361F506}"/>
          </ac:spMkLst>
        </pc:spChg>
      </pc:sldChg>
      <pc:sldChg chg="modSp">
        <pc:chgData name="Olli Kirsi" userId="S::kirsi.olli@ylojarvi.fi::88ff6b53-f891-4bde-a883-db7399d180b8" providerId="AD" clId="Web-{FED7C19C-052A-46AE-8F76-8A9BCF591731}" dt="2023-04-24T15:13:05.052" v="66" actId="20577"/>
        <pc:sldMkLst>
          <pc:docMk/>
          <pc:sldMk cId="3769284812" sldId="268"/>
        </pc:sldMkLst>
        <pc:spChg chg="mod">
          <ac:chgData name="Olli Kirsi" userId="S::kirsi.olli@ylojarvi.fi::88ff6b53-f891-4bde-a883-db7399d180b8" providerId="AD" clId="Web-{FED7C19C-052A-46AE-8F76-8A9BCF591731}" dt="2023-04-24T15:13:05.052" v="66" actId="20577"/>
          <ac:spMkLst>
            <pc:docMk/>
            <pc:sldMk cId="3769284812" sldId="268"/>
            <ac:spMk id="3" creationId="{2E5D8D2D-20E4-42B0-90FF-A0C94E1DB4CD}"/>
          </ac:spMkLst>
        </pc:spChg>
      </pc:sldChg>
      <pc:sldChg chg="modSp">
        <pc:chgData name="Olli Kirsi" userId="S::kirsi.olli@ylojarvi.fi::88ff6b53-f891-4bde-a883-db7399d180b8" providerId="AD" clId="Web-{FED7C19C-052A-46AE-8F76-8A9BCF591731}" dt="2023-04-24T15:59:24.772" v="696" actId="20577"/>
        <pc:sldMkLst>
          <pc:docMk/>
          <pc:sldMk cId="1072339040" sldId="269"/>
        </pc:sldMkLst>
        <pc:spChg chg="mod">
          <ac:chgData name="Olli Kirsi" userId="S::kirsi.olli@ylojarvi.fi::88ff6b53-f891-4bde-a883-db7399d180b8" providerId="AD" clId="Web-{FED7C19C-052A-46AE-8F76-8A9BCF591731}" dt="2023-04-24T15:59:24.772" v="696" actId="20577"/>
          <ac:spMkLst>
            <pc:docMk/>
            <pc:sldMk cId="1072339040" sldId="269"/>
            <ac:spMk id="2" creationId="{34CF6F08-59ED-45BD-9EC1-51B20ABEC352}"/>
          </ac:spMkLst>
        </pc:spChg>
        <pc:spChg chg="mod">
          <ac:chgData name="Olli Kirsi" userId="S::kirsi.olli@ylojarvi.fi::88ff6b53-f891-4bde-a883-db7399d180b8" providerId="AD" clId="Web-{FED7C19C-052A-46AE-8F76-8A9BCF591731}" dt="2023-04-24T15:58:41.944" v="692" actId="20577"/>
          <ac:spMkLst>
            <pc:docMk/>
            <pc:sldMk cId="1072339040" sldId="269"/>
            <ac:spMk id="3" creationId="{C63906F3-80B0-452D-B5A1-C589C6CE1894}"/>
          </ac:spMkLst>
        </pc:spChg>
        <pc:picChg chg="mod">
          <ac:chgData name="Olli Kirsi" userId="S::kirsi.olli@ylojarvi.fi::88ff6b53-f891-4bde-a883-db7399d180b8" providerId="AD" clId="Web-{FED7C19C-052A-46AE-8F76-8A9BCF591731}" dt="2023-04-24T15:55:38.052" v="609" actId="1076"/>
          <ac:picMkLst>
            <pc:docMk/>
            <pc:sldMk cId="1072339040" sldId="269"/>
            <ac:picMk id="4" creationId="{32269EF1-E051-47FD-A433-4C6116EAA628}"/>
          </ac:picMkLst>
        </pc:picChg>
      </pc:sldChg>
      <pc:sldChg chg="modSp">
        <pc:chgData name="Olli Kirsi" userId="S::kirsi.olli@ylojarvi.fi::88ff6b53-f891-4bde-a883-db7399d180b8" providerId="AD" clId="Web-{FED7C19C-052A-46AE-8F76-8A9BCF591731}" dt="2023-04-24T15:31:52.965" v="458" actId="20577"/>
        <pc:sldMkLst>
          <pc:docMk/>
          <pc:sldMk cId="4146425649" sldId="270"/>
        </pc:sldMkLst>
        <pc:spChg chg="mod">
          <ac:chgData name="Olli Kirsi" userId="S::kirsi.olli@ylojarvi.fi::88ff6b53-f891-4bde-a883-db7399d180b8" providerId="AD" clId="Web-{FED7C19C-052A-46AE-8F76-8A9BCF591731}" dt="2023-04-24T15:31:52.965" v="458" actId="20577"/>
          <ac:spMkLst>
            <pc:docMk/>
            <pc:sldMk cId="4146425649" sldId="270"/>
            <ac:spMk id="2" creationId="{66A401A0-E7E4-46AF-8B9C-AAE26E13AAA2}"/>
          </ac:spMkLst>
        </pc:spChg>
      </pc:sldChg>
      <pc:sldChg chg="modSp">
        <pc:chgData name="Olli Kirsi" userId="S::kirsi.olli@ylojarvi.fi::88ff6b53-f891-4bde-a883-db7399d180b8" providerId="AD" clId="Web-{FED7C19C-052A-46AE-8F76-8A9BCF591731}" dt="2023-04-24T15:38:58.296" v="518" actId="20577"/>
        <pc:sldMkLst>
          <pc:docMk/>
          <pc:sldMk cId="2301077698" sldId="271"/>
        </pc:sldMkLst>
        <pc:spChg chg="mod">
          <ac:chgData name="Olli Kirsi" userId="S::kirsi.olli@ylojarvi.fi::88ff6b53-f891-4bde-a883-db7399d180b8" providerId="AD" clId="Web-{FED7C19C-052A-46AE-8F76-8A9BCF591731}" dt="2023-04-24T15:38:36.233" v="514" actId="14100"/>
          <ac:spMkLst>
            <pc:docMk/>
            <pc:sldMk cId="2301077698" sldId="271"/>
            <ac:spMk id="2" creationId="{B954973F-CFFF-429E-BB30-43F15548C074}"/>
          </ac:spMkLst>
        </pc:spChg>
        <pc:spChg chg="mod">
          <ac:chgData name="Olli Kirsi" userId="S::kirsi.olli@ylojarvi.fi::88ff6b53-f891-4bde-a883-db7399d180b8" providerId="AD" clId="Web-{FED7C19C-052A-46AE-8F76-8A9BCF591731}" dt="2023-04-24T15:38:58.296" v="518" actId="20577"/>
          <ac:spMkLst>
            <pc:docMk/>
            <pc:sldMk cId="2301077698" sldId="271"/>
            <ac:spMk id="3" creationId="{89D4C5CE-B492-4BDB-9102-F94D56CC3662}"/>
          </ac:spMkLst>
        </pc:spChg>
      </pc:sldChg>
      <pc:sldChg chg="modSp">
        <pc:chgData name="Olli Kirsi" userId="S::kirsi.olli@ylojarvi.fi::88ff6b53-f891-4bde-a883-db7399d180b8" providerId="AD" clId="Web-{FED7C19C-052A-46AE-8F76-8A9BCF591731}" dt="2023-04-24T15:32:29.950" v="462" actId="20577"/>
        <pc:sldMkLst>
          <pc:docMk/>
          <pc:sldMk cId="2189943202" sldId="272"/>
        </pc:sldMkLst>
        <pc:spChg chg="mod">
          <ac:chgData name="Olli Kirsi" userId="S::kirsi.olli@ylojarvi.fi::88ff6b53-f891-4bde-a883-db7399d180b8" providerId="AD" clId="Web-{FED7C19C-052A-46AE-8F76-8A9BCF591731}" dt="2023-04-24T15:32:29.950" v="462" actId="20577"/>
          <ac:spMkLst>
            <pc:docMk/>
            <pc:sldMk cId="2189943202" sldId="272"/>
            <ac:spMk id="2" creationId="{AB8C72FB-D9B2-43AC-B654-334E28849B8D}"/>
          </ac:spMkLst>
        </pc:spChg>
      </pc:sldChg>
      <pc:sldChg chg="modSp">
        <pc:chgData name="Olli Kirsi" userId="S::kirsi.olli@ylojarvi.fi::88ff6b53-f891-4bde-a883-db7399d180b8" providerId="AD" clId="Web-{FED7C19C-052A-46AE-8F76-8A9BCF591731}" dt="2023-04-24T15:32:48.466" v="464" actId="20577"/>
        <pc:sldMkLst>
          <pc:docMk/>
          <pc:sldMk cId="357516727" sldId="273"/>
        </pc:sldMkLst>
        <pc:spChg chg="mod">
          <ac:chgData name="Olli Kirsi" userId="S::kirsi.olli@ylojarvi.fi::88ff6b53-f891-4bde-a883-db7399d180b8" providerId="AD" clId="Web-{FED7C19C-052A-46AE-8F76-8A9BCF591731}" dt="2023-04-24T15:32:48.466" v="464" actId="20577"/>
          <ac:spMkLst>
            <pc:docMk/>
            <pc:sldMk cId="357516727" sldId="273"/>
            <ac:spMk id="2" creationId="{524F69A9-008B-495D-AC4D-00559E285278}"/>
          </ac:spMkLst>
        </pc:spChg>
      </pc:sldChg>
      <pc:sldChg chg="modSp">
        <pc:chgData name="Olli Kirsi" userId="S::kirsi.olli@ylojarvi.fi::88ff6b53-f891-4bde-a883-db7399d180b8" providerId="AD" clId="Web-{FED7C19C-052A-46AE-8F76-8A9BCF591731}" dt="2023-04-24T15:33:25.091" v="467" actId="1076"/>
        <pc:sldMkLst>
          <pc:docMk/>
          <pc:sldMk cId="1693655124" sldId="274"/>
        </pc:sldMkLst>
        <pc:spChg chg="mod">
          <ac:chgData name="Olli Kirsi" userId="S::kirsi.olli@ylojarvi.fi::88ff6b53-f891-4bde-a883-db7399d180b8" providerId="AD" clId="Web-{FED7C19C-052A-46AE-8F76-8A9BCF591731}" dt="2023-04-24T15:33:25.091" v="467" actId="1076"/>
          <ac:spMkLst>
            <pc:docMk/>
            <pc:sldMk cId="1693655124" sldId="274"/>
            <ac:spMk id="2" creationId="{9AE28BC3-3C95-456B-535D-96845A925372}"/>
          </ac:spMkLst>
        </pc:spChg>
        <pc:spChg chg="mod">
          <ac:chgData name="Olli Kirsi" userId="S::kirsi.olli@ylojarvi.fi::88ff6b53-f891-4bde-a883-db7399d180b8" providerId="AD" clId="Web-{FED7C19C-052A-46AE-8F76-8A9BCF591731}" dt="2023-04-24T15:33:19.528" v="466" actId="14100"/>
          <ac:spMkLst>
            <pc:docMk/>
            <pc:sldMk cId="1693655124" sldId="274"/>
            <ac:spMk id="20" creationId="{1B5E246C-E820-42BA-AB96-FE90C9F6813C}"/>
          </ac:spMkLst>
        </pc:spChg>
      </pc:sldChg>
      <pc:sldChg chg="modSp">
        <pc:chgData name="Olli Kirsi" userId="S::kirsi.olli@ylojarvi.fi::88ff6b53-f891-4bde-a883-db7399d180b8" providerId="AD" clId="Web-{FED7C19C-052A-46AE-8F76-8A9BCF591731}" dt="2023-04-24T15:34:24.935" v="475" actId="14100"/>
        <pc:sldMkLst>
          <pc:docMk/>
          <pc:sldMk cId="3959599802" sldId="276"/>
        </pc:sldMkLst>
        <pc:spChg chg="mod">
          <ac:chgData name="Olli Kirsi" userId="S::kirsi.olli@ylojarvi.fi::88ff6b53-f891-4bde-a883-db7399d180b8" providerId="AD" clId="Web-{FED7C19C-052A-46AE-8F76-8A9BCF591731}" dt="2023-04-24T15:33:56.153" v="468" actId="20577"/>
          <ac:spMkLst>
            <pc:docMk/>
            <pc:sldMk cId="3959599802" sldId="276"/>
            <ac:spMk id="2" creationId="{EF5F8B02-61DB-4C99-BC0D-87C69B2B9BB0}"/>
          </ac:spMkLst>
        </pc:spChg>
        <pc:spChg chg="mod">
          <ac:chgData name="Olli Kirsi" userId="S::kirsi.olli@ylojarvi.fi::88ff6b53-f891-4bde-a883-db7399d180b8" providerId="AD" clId="Web-{FED7C19C-052A-46AE-8F76-8A9BCF591731}" dt="2023-04-24T15:34:24.935" v="475" actId="14100"/>
          <ac:spMkLst>
            <pc:docMk/>
            <pc:sldMk cId="3959599802" sldId="276"/>
            <ac:spMk id="4" creationId="{15790FE4-D1E0-436D-B623-75D8DDD05B0C}"/>
          </ac:spMkLst>
        </pc:spChg>
      </pc:sldChg>
      <pc:sldChg chg="modSp">
        <pc:chgData name="Olli Kirsi" userId="S::kirsi.olli@ylojarvi.fi::88ff6b53-f891-4bde-a883-db7399d180b8" providerId="AD" clId="Web-{FED7C19C-052A-46AE-8F76-8A9BCF591731}" dt="2023-04-24T15:35:28.263" v="485" actId="20577"/>
        <pc:sldMkLst>
          <pc:docMk/>
          <pc:sldMk cId="3809509786" sldId="277"/>
        </pc:sldMkLst>
        <pc:spChg chg="mod">
          <ac:chgData name="Olli Kirsi" userId="S::kirsi.olli@ylojarvi.fi::88ff6b53-f891-4bde-a883-db7399d180b8" providerId="AD" clId="Web-{FED7C19C-052A-46AE-8F76-8A9BCF591731}" dt="2023-04-24T15:35:09.920" v="483" actId="20577"/>
          <ac:spMkLst>
            <pc:docMk/>
            <pc:sldMk cId="3809509786" sldId="277"/>
            <ac:spMk id="2" creationId="{305F9AC9-496D-4A73-BF6A-D5366D0A58F4}"/>
          </ac:spMkLst>
        </pc:spChg>
        <pc:spChg chg="mod">
          <ac:chgData name="Olli Kirsi" userId="S::kirsi.olli@ylojarvi.fi::88ff6b53-f891-4bde-a883-db7399d180b8" providerId="AD" clId="Web-{FED7C19C-052A-46AE-8F76-8A9BCF591731}" dt="2023-04-24T15:35:28.263" v="485" actId="20577"/>
          <ac:spMkLst>
            <pc:docMk/>
            <pc:sldMk cId="3809509786" sldId="277"/>
            <ac:spMk id="3" creationId="{05479DFD-C9FA-4C6F-AED8-B0E749CCE99A}"/>
          </ac:spMkLst>
        </pc:spChg>
      </pc:sldChg>
      <pc:sldChg chg="modSp">
        <pc:chgData name="Olli Kirsi" userId="S::kirsi.olli@ylojarvi.fi::88ff6b53-f891-4bde-a883-db7399d180b8" providerId="AD" clId="Web-{FED7C19C-052A-46AE-8F76-8A9BCF591731}" dt="2023-04-24T15:36:14.951" v="491" actId="14100"/>
        <pc:sldMkLst>
          <pc:docMk/>
          <pc:sldMk cId="714231344" sldId="278"/>
        </pc:sldMkLst>
        <pc:spChg chg="mod">
          <ac:chgData name="Olli Kirsi" userId="S::kirsi.olli@ylojarvi.fi::88ff6b53-f891-4bde-a883-db7399d180b8" providerId="AD" clId="Web-{FED7C19C-052A-46AE-8F76-8A9BCF591731}" dt="2023-04-24T15:36:02.420" v="489" actId="20577"/>
          <ac:spMkLst>
            <pc:docMk/>
            <pc:sldMk cId="714231344" sldId="278"/>
            <ac:spMk id="3" creationId="{FB0239A7-75E4-48E8-BE54-7ED89DEA7320}"/>
          </ac:spMkLst>
        </pc:spChg>
        <pc:spChg chg="mod">
          <ac:chgData name="Olli Kirsi" userId="S::kirsi.olli@ylojarvi.fi::88ff6b53-f891-4bde-a883-db7399d180b8" providerId="AD" clId="Web-{FED7C19C-052A-46AE-8F76-8A9BCF591731}" dt="2023-04-24T15:36:14.951" v="491" actId="14100"/>
          <ac:spMkLst>
            <pc:docMk/>
            <pc:sldMk cId="714231344" sldId="278"/>
            <ac:spMk id="15" creationId="{E660FF6F-9336-4765-8284-647F5627CD5E}"/>
          </ac:spMkLst>
        </pc:spChg>
      </pc:sldChg>
      <pc:sldChg chg="modSp">
        <pc:chgData name="Olli Kirsi" userId="S::kirsi.olli@ylojarvi.fi::88ff6b53-f891-4bde-a883-db7399d180b8" providerId="AD" clId="Web-{FED7C19C-052A-46AE-8F76-8A9BCF591731}" dt="2023-04-24T15:37:15.608" v="501" actId="20577"/>
        <pc:sldMkLst>
          <pc:docMk/>
          <pc:sldMk cId="4110632673" sldId="280"/>
        </pc:sldMkLst>
        <pc:spChg chg="mod">
          <ac:chgData name="Olli Kirsi" userId="S::kirsi.olli@ylojarvi.fi::88ff6b53-f891-4bde-a883-db7399d180b8" providerId="AD" clId="Web-{FED7C19C-052A-46AE-8F76-8A9BCF591731}" dt="2023-04-24T15:36:53.249" v="497" actId="20577"/>
          <ac:spMkLst>
            <pc:docMk/>
            <pc:sldMk cId="4110632673" sldId="280"/>
            <ac:spMk id="2" creationId="{278455BD-F87C-4823-AA85-A52FAD3315FA}"/>
          </ac:spMkLst>
        </pc:spChg>
        <pc:spChg chg="mod">
          <ac:chgData name="Olli Kirsi" userId="S::kirsi.olli@ylojarvi.fi::88ff6b53-f891-4bde-a883-db7399d180b8" providerId="AD" clId="Web-{FED7C19C-052A-46AE-8F76-8A9BCF591731}" dt="2023-04-24T15:37:15.608" v="501" actId="20577"/>
          <ac:spMkLst>
            <pc:docMk/>
            <pc:sldMk cId="4110632673" sldId="280"/>
            <ac:spMk id="3" creationId="{8D634302-18A9-462D-B1AA-9D4340908C83}"/>
          </ac:spMkLst>
        </pc:spChg>
      </pc:sldChg>
      <pc:sldChg chg="modSp">
        <pc:chgData name="Olli Kirsi" userId="S::kirsi.olli@ylojarvi.fi::88ff6b53-f891-4bde-a883-db7399d180b8" providerId="AD" clId="Web-{FED7C19C-052A-46AE-8F76-8A9BCF591731}" dt="2023-04-24T15:40:06.515" v="528" actId="1076"/>
        <pc:sldMkLst>
          <pc:docMk/>
          <pc:sldMk cId="653213544" sldId="283"/>
        </pc:sldMkLst>
        <pc:spChg chg="mod">
          <ac:chgData name="Olli Kirsi" userId="S::kirsi.olli@ylojarvi.fi::88ff6b53-f891-4bde-a883-db7399d180b8" providerId="AD" clId="Web-{FED7C19C-052A-46AE-8F76-8A9BCF591731}" dt="2023-04-24T15:39:47.312" v="525" actId="14100"/>
          <ac:spMkLst>
            <pc:docMk/>
            <pc:sldMk cId="653213544" sldId="283"/>
            <ac:spMk id="2" creationId="{E804149D-71C1-452D-BDB3-D9288AE4248F}"/>
          </ac:spMkLst>
        </pc:spChg>
        <pc:spChg chg="mod">
          <ac:chgData name="Olli Kirsi" userId="S::kirsi.olli@ylojarvi.fi::88ff6b53-f891-4bde-a883-db7399d180b8" providerId="AD" clId="Web-{FED7C19C-052A-46AE-8F76-8A9BCF591731}" dt="2023-04-24T15:39:58.874" v="527" actId="20577"/>
          <ac:spMkLst>
            <pc:docMk/>
            <pc:sldMk cId="653213544" sldId="283"/>
            <ac:spMk id="4" creationId="{D44DB547-9E0B-44E8-A5D3-0643922C6879}"/>
          </ac:spMkLst>
        </pc:spChg>
        <pc:picChg chg="mod">
          <ac:chgData name="Olli Kirsi" userId="S::kirsi.olli@ylojarvi.fi::88ff6b53-f891-4bde-a883-db7399d180b8" providerId="AD" clId="Web-{FED7C19C-052A-46AE-8F76-8A9BCF591731}" dt="2023-04-24T15:40:06.515" v="528" actId="1076"/>
          <ac:picMkLst>
            <pc:docMk/>
            <pc:sldMk cId="653213544" sldId="283"/>
            <ac:picMk id="5" creationId="{D98A438F-EEB0-41CD-872D-64E3C2F51CE6}"/>
          </ac:picMkLst>
        </pc:picChg>
      </pc:sldChg>
      <pc:sldChg chg="modSp">
        <pc:chgData name="Olli Kirsi" userId="S::kirsi.olli@ylojarvi.fi::88ff6b53-f891-4bde-a883-db7399d180b8" providerId="AD" clId="Web-{FED7C19C-052A-46AE-8F76-8A9BCF591731}" dt="2023-04-24T15:40:40.609" v="534" actId="20577"/>
        <pc:sldMkLst>
          <pc:docMk/>
          <pc:sldMk cId="123446326" sldId="284"/>
        </pc:sldMkLst>
        <pc:spChg chg="mod">
          <ac:chgData name="Olli Kirsi" userId="S::kirsi.olli@ylojarvi.fi::88ff6b53-f891-4bde-a883-db7399d180b8" providerId="AD" clId="Web-{FED7C19C-052A-46AE-8F76-8A9BCF591731}" dt="2023-04-24T15:40:28.328" v="531" actId="14100"/>
          <ac:spMkLst>
            <pc:docMk/>
            <pc:sldMk cId="123446326" sldId="284"/>
            <ac:spMk id="2" creationId="{BA51E994-5E9D-4AEB-88A9-A70647F0F8C3}"/>
          </ac:spMkLst>
        </pc:spChg>
        <pc:spChg chg="mod">
          <ac:chgData name="Olli Kirsi" userId="S::kirsi.olli@ylojarvi.fi::88ff6b53-f891-4bde-a883-db7399d180b8" providerId="AD" clId="Web-{FED7C19C-052A-46AE-8F76-8A9BCF591731}" dt="2023-04-24T15:40:40.609" v="534" actId="20577"/>
          <ac:spMkLst>
            <pc:docMk/>
            <pc:sldMk cId="123446326" sldId="284"/>
            <ac:spMk id="3" creationId="{25376F2C-3F1E-4F70-A187-5A6755BE639F}"/>
          </ac:spMkLst>
        </pc:spChg>
      </pc:sldChg>
      <pc:sldChg chg="modSp">
        <pc:chgData name="Olli Kirsi" userId="S::kirsi.olli@ylojarvi.fi::88ff6b53-f891-4bde-a883-db7399d180b8" providerId="AD" clId="Web-{FED7C19C-052A-46AE-8F76-8A9BCF591731}" dt="2023-04-24T15:41:16.734" v="539" actId="20577"/>
        <pc:sldMkLst>
          <pc:docMk/>
          <pc:sldMk cId="3929485485" sldId="287"/>
        </pc:sldMkLst>
        <pc:spChg chg="mod">
          <ac:chgData name="Olli Kirsi" userId="S::kirsi.olli@ylojarvi.fi::88ff6b53-f891-4bde-a883-db7399d180b8" providerId="AD" clId="Web-{FED7C19C-052A-46AE-8F76-8A9BCF591731}" dt="2023-04-24T15:41:03.547" v="536" actId="20577"/>
          <ac:spMkLst>
            <pc:docMk/>
            <pc:sldMk cId="3929485485" sldId="287"/>
            <ac:spMk id="2" creationId="{8BB3CDF4-C3E8-4E41-8BC7-1267308CD2EC}"/>
          </ac:spMkLst>
        </pc:spChg>
        <pc:spChg chg="mod">
          <ac:chgData name="Olli Kirsi" userId="S::kirsi.olli@ylojarvi.fi::88ff6b53-f891-4bde-a883-db7399d180b8" providerId="AD" clId="Web-{FED7C19C-052A-46AE-8F76-8A9BCF591731}" dt="2023-04-24T15:41:16.734" v="539" actId="20577"/>
          <ac:spMkLst>
            <pc:docMk/>
            <pc:sldMk cId="3929485485" sldId="287"/>
            <ac:spMk id="3" creationId="{4FD54CDF-972F-4635-A796-C60E0E41B355}"/>
          </ac:spMkLst>
        </pc:spChg>
      </pc:sldChg>
      <pc:sldChg chg="modSp">
        <pc:chgData name="Olli Kirsi" userId="S::kirsi.olli@ylojarvi.fi::88ff6b53-f891-4bde-a883-db7399d180b8" providerId="AD" clId="Web-{FED7C19C-052A-46AE-8F76-8A9BCF591731}" dt="2023-04-24T15:42:13.266" v="544" actId="20577"/>
        <pc:sldMkLst>
          <pc:docMk/>
          <pc:sldMk cId="4069473706" sldId="289"/>
        </pc:sldMkLst>
        <pc:spChg chg="mod">
          <ac:chgData name="Olli Kirsi" userId="S::kirsi.olli@ylojarvi.fi::88ff6b53-f891-4bde-a883-db7399d180b8" providerId="AD" clId="Web-{FED7C19C-052A-46AE-8F76-8A9BCF591731}" dt="2023-04-24T15:42:00.016" v="541" actId="20577"/>
          <ac:spMkLst>
            <pc:docMk/>
            <pc:sldMk cId="4069473706" sldId="289"/>
            <ac:spMk id="2" creationId="{F59E8C80-FAAA-432F-A113-85B8D976CC0F}"/>
          </ac:spMkLst>
        </pc:spChg>
        <pc:spChg chg="mod">
          <ac:chgData name="Olli Kirsi" userId="S::kirsi.olli@ylojarvi.fi::88ff6b53-f891-4bde-a883-db7399d180b8" providerId="AD" clId="Web-{FED7C19C-052A-46AE-8F76-8A9BCF591731}" dt="2023-04-24T15:42:13.266" v="544" actId="20577"/>
          <ac:spMkLst>
            <pc:docMk/>
            <pc:sldMk cId="4069473706" sldId="289"/>
            <ac:spMk id="3" creationId="{D7B0A777-A33A-4DBF-B876-FCED439A2749}"/>
          </ac:spMkLst>
        </pc:spChg>
      </pc:sldChg>
      <pc:sldChg chg="modSp">
        <pc:chgData name="Olli Kirsi" userId="S::kirsi.olli@ylojarvi.fi::88ff6b53-f891-4bde-a883-db7399d180b8" providerId="AD" clId="Web-{FED7C19C-052A-46AE-8F76-8A9BCF591731}" dt="2023-04-24T15:36:43.717" v="496" actId="20577"/>
        <pc:sldMkLst>
          <pc:docMk/>
          <pc:sldMk cId="975465731" sldId="290"/>
        </pc:sldMkLst>
        <pc:spChg chg="mod">
          <ac:chgData name="Olli Kirsi" userId="S::kirsi.olli@ylojarvi.fi::88ff6b53-f891-4bde-a883-db7399d180b8" providerId="AD" clId="Web-{FED7C19C-052A-46AE-8F76-8A9BCF591731}" dt="2023-04-24T15:36:43.717" v="496" actId="20577"/>
          <ac:spMkLst>
            <pc:docMk/>
            <pc:sldMk cId="975465731" sldId="290"/>
            <ac:spMk id="2" creationId="{AB8C72FB-D9B2-43AC-B654-334E28849B8D}"/>
          </ac:spMkLst>
        </pc:spChg>
      </pc:sldChg>
      <pc:sldChg chg="modSp">
        <pc:chgData name="Olli Kirsi" userId="S::kirsi.olli@ylojarvi.fi::88ff6b53-f891-4bde-a883-db7399d180b8" providerId="AD" clId="Web-{FED7C19C-052A-46AE-8F76-8A9BCF591731}" dt="2023-04-24T15:38:10.436" v="510" actId="20577"/>
        <pc:sldMkLst>
          <pc:docMk/>
          <pc:sldMk cId="2716100363" sldId="291"/>
        </pc:sldMkLst>
        <pc:spChg chg="mod">
          <ac:chgData name="Olli Kirsi" userId="S::kirsi.olli@ylojarvi.fi::88ff6b53-f891-4bde-a883-db7399d180b8" providerId="AD" clId="Web-{FED7C19C-052A-46AE-8F76-8A9BCF591731}" dt="2023-04-24T15:38:10.436" v="510" actId="20577"/>
          <ac:spMkLst>
            <pc:docMk/>
            <pc:sldMk cId="2716100363" sldId="291"/>
            <ac:spMk id="2" creationId="{AB8C72FB-D9B2-43AC-B654-334E28849B8D}"/>
          </ac:spMkLst>
        </pc:spChg>
      </pc:sldChg>
      <pc:sldChg chg="modSp">
        <pc:chgData name="Olli Kirsi" userId="S::kirsi.olli@ylojarvi.fi::88ff6b53-f891-4bde-a883-db7399d180b8" providerId="AD" clId="Web-{FED7C19C-052A-46AE-8F76-8A9BCF591731}" dt="2023-04-24T15:37:52.624" v="507" actId="20577"/>
        <pc:sldMkLst>
          <pc:docMk/>
          <pc:sldMk cId="639233071" sldId="292"/>
        </pc:sldMkLst>
        <pc:spChg chg="mod">
          <ac:chgData name="Olli Kirsi" userId="S::kirsi.olli@ylojarvi.fi::88ff6b53-f891-4bde-a883-db7399d180b8" providerId="AD" clId="Web-{FED7C19C-052A-46AE-8F76-8A9BCF591731}" dt="2023-04-24T15:37:52.624" v="507" actId="20577"/>
          <ac:spMkLst>
            <pc:docMk/>
            <pc:sldMk cId="639233071" sldId="292"/>
            <ac:spMk id="3" creationId="{FB0239A7-75E4-48E8-BE54-7ED89DEA7320}"/>
          </ac:spMkLst>
        </pc:spChg>
        <pc:spChg chg="mod">
          <ac:chgData name="Olli Kirsi" userId="S::kirsi.olli@ylojarvi.fi::88ff6b53-f891-4bde-a883-db7399d180b8" providerId="AD" clId="Web-{FED7C19C-052A-46AE-8F76-8A9BCF591731}" dt="2023-04-24T15:37:29.889" v="502" actId="20577"/>
          <ac:spMkLst>
            <pc:docMk/>
            <pc:sldMk cId="639233071" sldId="292"/>
            <ac:spMk id="15" creationId="{E660FF6F-9336-4765-8284-647F5627CD5E}"/>
          </ac:spMkLst>
        </pc:spChg>
      </pc:sldChg>
      <pc:sldChg chg="addSp modSp">
        <pc:chgData name="Olli Kirsi" userId="S::kirsi.olli@ylojarvi.fi::88ff6b53-f891-4bde-a883-db7399d180b8" providerId="AD" clId="Web-{FED7C19C-052A-46AE-8F76-8A9BCF591731}" dt="2023-04-24T15:51:31.269" v="561" actId="20577"/>
        <pc:sldMkLst>
          <pc:docMk/>
          <pc:sldMk cId="2840170846" sldId="296"/>
        </pc:sldMkLst>
        <pc:spChg chg="mod">
          <ac:chgData name="Olli Kirsi" userId="S::kirsi.olli@ylojarvi.fi::88ff6b53-f891-4bde-a883-db7399d180b8" providerId="AD" clId="Web-{FED7C19C-052A-46AE-8F76-8A9BCF591731}" dt="2023-04-24T15:51:31.269" v="561" actId="20577"/>
          <ac:spMkLst>
            <pc:docMk/>
            <pc:sldMk cId="2840170846" sldId="296"/>
            <ac:spMk id="4" creationId="{15790FE4-D1E0-436D-B623-75D8DDD05B0C}"/>
          </ac:spMkLst>
        </pc:spChg>
        <pc:picChg chg="add mod">
          <ac:chgData name="Olli Kirsi" userId="S::kirsi.olli@ylojarvi.fi::88ff6b53-f891-4bde-a883-db7399d180b8" providerId="AD" clId="Web-{FED7C19C-052A-46AE-8F76-8A9BCF591731}" dt="2023-04-24T15:51:11.613" v="556" actId="1076"/>
          <ac:picMkLst>
            <pc:docMk/>
            <pc:sldMk cId="2840170846" sldId="296"/>
            <ac:picMk id="3" creationId="{DFD884CD-F0AB-B21B-6A91-B267E9B4DAC9}"/>
          </ac:picMkLst>
        </pc:picChg>
      </pc:sldChg>
      <pc:sldChg chg="modSp">
        <pc:chgData name="Olli Kirsi" userId="S::kirsi.olli@ylojarvi.fi::88ff6b53-f891-4bde-a883-db7399d180b8" providerId="AD" clId="Web-{FED7C19C-052A-46AE-8F76-8A9BCF591731}" dt="2023-04-24T15:34:58.263" v="482" actId="20577"/>
        <pc:sldMkLst>
          <pc:docMk/>
          <pc:sldMk cId="648378956" sldId="297"/>
        </pc:sldMkLst>
        <pc:spChg chg="mod">
          <ac:chgData name="Olli Kirsi" userId="S::kirsi.olli@ylojarvi.fi::88ff6b53-f891-4bde-a883-db7399d180b8" providerId="AD" clId="Web-{FED7C19C-052A-46AE-8F76-8A9BCF591731}" dt="2023-04-24T15:34:41.623" v="477" actId="20577"/>
          <ac:spMkLst>
            <pc:docMk/>
            <pc:sldMk cId="648378956" sldId="297"/>
            <ac:spMk id="2" creationId="{EF5F8B02-61DB-4C99-BC0D-87C69B2B9BB0}"/>
          </ac:spMkLst>
        </pc:spChg>
        <pc:spChg chg="mod">
          <ac:chgData name="Olli Kirsi" userId="S::kirsi.olli@ylojarvi.fi::88ff6b53-f891-4bde-a883-db7399d180b8" providerId="AD" clId="Web-{FED7C19C-052A-46AE-8F76-8A9BCF591731}" dt="2023-04-24T15:34:58.263" v="482" actId="20577"/>
          <ac:spMkLst>
            <pc:docMk/>
            <pc:sldMk cId="648378956" sldId="297"/>
            <ac:spMk id="4" creationId="{15790FE4-D1E0-436D-B623-75D8DDD05B0C}"/>
          </ac:spMkLst>
        </pc:spChg>
      </pc:sldChg>
      <pc:sldChg chg="modSp">
        <pc:chgData name="Olli Kirsi" userId="S::kirsi.olli@ylojarvi.fi::88ff6b53-f891-4bde-a883-db7399d180b8" providerId="AD" clId="Web-{FED7C19C-052A-46AE-8F76-8A9BCF591731}" dt="2023-04-24T15:18:07.523" v="166" actId="20577"/>
        <pc:sldMkLst>
          <pc:docMk/>
          <pc:sldMk cId="3772005914" sldId="298"/>
        </pc:sldMkLst>
        <pc:spChg chg="mod">
          <ac:chgData name="Olli Kirsi" userId="S::kirsi.olli@ylojarvi.fi::88ff6b53-f891-4bde-a883-db7399d180b8" providerId="AD" clId="Web-{FED7C19C-052A-46AE-8F76-8A9BCF591731}" dt="2023-04-24T15:14:22.381" v="74" actId="20577"/>
          <ac:spMkLst>
            <pc:docMk/>
            <pc:sldMk cId="3772005914" sldId="298"/>
            <ac:spMk id="2" creationId="{89514CC0-9880-4A91-A79B-30BF27B96894}"/>
          </ac:spMkLst>
        </pc:spChg>
        <pc:spChg chg="mod">
          <ac:chgData name="Olli Kirsi" userId="S::kirsi.olli@ylojarvi.fi::88ff6b53-f891-4bde-a883-db7399d180b8" providerId="AD" clId="Web-{FED7C19C-052A-46AE-8F76-8A9BCF591731}" dt="2023-04-24T15:18:07.523" v="166" actId="20577"/>
          <ac:spMkLst>
            <pc:docMk/>
            <pc:sldMk cId="3772005914" sldId="298"/>
            <ac:spMk id="3" creationId="{F05F54BB-7C54-4307-AC2D-5D46E361F506}"/>
          </ac:spMkLst>
        </pc:spChg>
      </pc:sldChg>
      <pc:sldChg chg="modSp">
        <pc:chgData name="Olli Kirsi" userId="S::kirsi.olli@ylojarvi.fi::88ff6b53-f891-4bde-a883-db7399d180b8" providerId="AD" clId="Web-{FED7C19C-052A-46AE-8F76-8A9BCF591731}" dt="2023-04-24T15:13:27.958" v="70" actId="14100"/>
        <pc:sldMkLst>
          <pc:docMk/>
          <pc:sldMk cId="1417741266" sldId="299"/>
        </pc:sldMkLst>
        <pc:spChg chg="mod">
          <ac:chgData name="Olli Kirsi" userId="S::kirsi.olli@ylojarvi.fi::88ff6b53-f891-4bde-a883-db7399d180b8" providerId="AD" clId="Web-{FED7C19C-052A-46AE-8F76-8A9BCF591731}" dt="2023-04-24T15:13:27.958" v="70" actId="14100"/>
          <ac:spMkLst>
            <pc:docMk/>
            <pc:sldMk cId="1417741266" sldId="299"/>
            <ac:spMk id="2" creationId="{3D198656-8613-46CA-8F53-7699FB77FCE7}"/>
          </ac:spMkLst>
        </pc:spChg>
        <pc:spChg chg="mod">
          <ac:chgData name="Olli Kirsi" userId="S::kirsi.olli@ylojarvi.fi::88ff6b53-f891-4bde-a883-db7399d180b8" providerId="AD" clId="Web-{FED7C19C-052A-46AE-8F76-8A9BCF591731}" dt="2023-04-24T15:08:17.863" v="4" actId="20577"/>
          <ac:spMkLst>
            <pc:docMk/>
            <pc:sldMk cId="1417741266" sldId="299"/>
            <ac:spMk id="4" creationId="{462BBE5F-0179-4908-98A0-9A7EC827CC16}"/>
          </ac:spMkLst>
        </pc:spChg>
      </pc:sldChg>
      <pc:sldChg chg="modSp new modNotes">
        <pc:chgData name="Olli Kirsi" userId="S::kirsi.olli@ylojarvi.fi::88ff6b53-f891-4bde-a883-db7399d180b8" providerId="AD" clId="Web-{FED7C19C-052A-46AE-8F76-8A9BCF591731}" dt="2023-04-24T15:31:43.168" v="456"/>
        <pc:sldMkLst>
          <pc:docMk/>
          <pc:sldMk cId="1577249921" sldId="317"/>
        </pc:sldMkLst>
        <pc:spChg chg="mod">
          <ac:chgData name="Olli Kirsi" userId="S::kirsi.olli@ylojarvi.fi::88ff6b53-f891-4bde-a883-db7399d180b8" providerId="AD" clId="Web-{FED7C19C-052A-46AE-8F76-8A9BCF591731}" dt="2023-04-24T15:27:24.104" v="227" actId="20577"/>
          <ac:spMkLst>
            <pc:docMk/>
            <pc:sldMk cId="1577249921" sldId="317"/>
            <ac:spMk id="2" creationId="{A0CA5AEC-2A75-E33A-3B2C-8CC466F7A170}"/>
          </ac:spMkLst>
        </pc:spChg>
        <pc:spChg chg="mod">
          <ac:chgData name="Olli Kirsi" userId="S::kirsi.olli@ylojarvi.fi::88ff6b53-f891-4bde-a883-db7399d180b8" providerId="AD" clId="Web-{FED7C19C-052A-46AE-8F76-8A9BCF591731}" dt="2023-04-24T15:31:25.418" v="432" actId="20577"/>
          <ac:spMkLst>
            <pc:docMk/>
            <pc:sldMk cId="1577249921" sldId="317"/>
            <ac:spMk id="3" creationId="{7A8D4A87-1A31-A9F6-832B-08F69135226D}"/>
          </ac:spMkLst>
        </pc:spChg>
      </pc:sldChg>
    </pc:docChg>
  </pc:docChgLst>
  <pc:docChgLst>
    <pc:chgData name="Olli Kirsi" userId="S::kirsi.olli@ylojarvi.fi::88ff6b53-f891-4bde-a883-db7399d180b8" providerId="AD" clId="Web-{51CDCDEA-DE96-4CA1-9A8C-1DD8DB0A05E0}"/>
    <pc:docChg chg="modSld">
      <pc:chgData name="Olli Kirsi" userId="S::kirsi.olli@ylojarvi.fi::88ff6b53-f891-4bde-a883-db7399d180b8" providerId="AD" clId="Web-{51CDCDEA-DE96-4CA1-9A8C-1DD8DB0A05E0}" dt="2023-05-30T09:11:42.981" v="34" actId="20577"/>
      <pc:docMkLst>
        <pc:docMk/>
      </pc:docMkLst>
      <pc:sldChg chg="modNotes">
        <pc:chgData name="Olli Kirsi" userId="S::kirsi.olli@ylojarvi.fi::88ff6b53-f891-4bde-a883-db7399d180b8" providerId="AD" clId="Web-{51CDCDEA-DE96-4CA1-9A8C-1DD8DB0A05E0}" dt="2023-05-30T09:07:51.495" v="1"/>
        <pc:sldMkLst>
          <pc:docMk/>
          <pc:sldMk cId="0" sldId="257"/>
        </pc:sldMkLst>
      </pc:sldChg>
      <pc:sldChg chg="modNotes">
        <pc:chgData name="Olli Kirsi" userId="S::kirsi.olli@ylojarvi.fi::88ff6b53-f891-4bde-a883-db7399d180b8" providerId="AD" clId="Web-{51CDCDEA-DE96-4CA1-9A8C-1DD8DB0A05E0}" dt="2023-05-30T09:07:39.464" v="0"/>
        <pc:sldMkLst>
          <pc:docMk/>
          <pc:sldMk cId="247054551" sldId="266"/>
        </pc:sldMkLst>
      </pc:sldChg>
      <pc:sldChg chg="modNotes">
        <pc:chgData name="Olli Kirsi" userId="S::kirsi.olli@ylojarvi.fi::88ff6b53-f891-4bde-a883-db7399d180b8" providerId="AD" clId="Web-{51CDCDEA-DE96-4CA1-9A8C-1DD8DB0A05E0}" dt="2023-05-30T09:08:00.792" v="2"/>
        <pc:sldMkLst>
          <pc:docMk/>
          <pc:sldMk cId="1072339040" sldId="269"/>
        </pc:sldMkLst>
      </pc:sldChg>
      <pc:sldChg chg="modNotes">
        <pc:chgData name="Olli Kirsi" userId="S::kirsi.olli@ylojarvi.fi::88ff6b53-f891-4bde-a883-db7399d180b8" providerId="AD" clId="Web-{51CDCDEA-DE96-4CA1-9A8C-1DD8DB0A05E0}" dt="2023-05-30T09:08:34.167" v="6"/>
        <pc:sldMkLst>
          <pc:docMk/>
          <pc:sldMk cId="4146425649" sldId="270"/>
        </pc:sldMkLst>
      </pc:sldChg>
      <pc:sldChg chg="modNotes">
        <pc:chgData name="Olli Kirsi" userId="S::kirsi.olli@ylojarvi.fi::88ff6b53-f891-4bde-a883-db7399d180b8" providerId="AD" clId="Web-{51CDCDEA-DE96-4CA1-9A8C-1DD8DB0A05E0}" dt="2023-05-30T09:09:49.324" v="17"/>
        <pc:sldMkLst>
          <pc:docMk/>
          <pc:sldMk cId="2301077698" sldId="271"/>
        </pc:sldMkLst>
      </pc:sldChg>
      <pc:sldChg chg="modNotes">
        <pc:chgData name="Olli Kirsi" userId="S::kirsi.olli@ylojarvi.fi::88ff6b53-f891-4bde-a883-db7399d180b8" providerId="AD" clId="Web-{51CDCDEA-DE96-4CA1-9A8C-1DD8DB0A05E0}" dt="2023-05-30T09:08:41.183" v="7"/>
        <pc:sldMkLst>
          <pc:docMk/>
          <pc:sldMk cId="2189943202" sldId="272"/>
        </pc:sldMkLst>
      </pc:sldChg>
      <pc:sldChg chg="modNotes">
        <pc:chgData name="Olli Kirsi" userId="S::kirsi.olli@ylojarvi.fi::88ff6b53-f891-4bde-a883-db7399d180b8" providerId="AD" clId="Web-{51CDCDEA-DE96-4CA1-9A8C-1DD8DB0A05E0}" dt="2023-05-30T09:08:48.074" v="8"/>
        <pc:sldMkLst>
          <pc:docMk/>
          <pc:sldMk cId="357516727" sldId="273"/>
        </pc:sldMkLst>
      </pc:sldChg>
      <pc:sldChg chg="modNotes">
        <pc:chgData name="Olli Kirsi" userId="S::kirsi.olli@ylojarvi.fi::88ff6b53-f891-4bde-a883-db7399d180b8" providerId="AD" clId="Web-{51CDCDEA-DE96-4CA1-9A8C-1DD8DB0A05E0}" dt="2023-05-30T09:08:54.214" v="9"/>
        <pc:sldMkLst>
          <pc:docMk/>
          <pc:sldMk cId="1693655124" sldId="274"/>
        </pc:sldMkLst>
      </pc:sldChg>
      <pc:sldChg chg="modNotes">
        <pc:chgData name="Olli Kirsi" userId="S::kirsi.olli@ylojarvi.fi::88ff6b53-f891-4bde-a883-db7399d180b8" providerId="AD" clId="Web-{51CDCDEA-DE96-4CA1-9A8C-1DD8DB0A05E0}" dt="2023-05-30T09:09:04.402" v="10"/>
        <pc:sldMkLst>
          <pc:docMk/>
          <pc:sldMk cId="1278314673" sldId="275"/>
        </pc:sldMkLst>
      </pc:sldChg>
      <pc:sldChg chg="modNotes">
        <pc:chgData name="Olli Kirsi" userId="S::kirsi.olli@ylojarvi.fi::88ff6b53-f891-4bde-a883-db7399d180b8" providerId="AD" clId="Web-{51CDCDEA-DE96-4CA1-9A8C-1DD8DB0A05E0}" dt="2023-05-30T09:09:11.386" v="11"/>
        <pc:sldMkLst>
          <pc:docMk/>
          <pc:sldMk cId="3959599802" sldId="276"/>
        </pc:sldMkLst>
      </pc:sldChg>
      <pc:sldChg chg="modNotes">
        <pc:chgData name="Olli Kirsi" userId="S::kirsi.olli@ylojarvi.fi::88ff6b53-f891-4bde-a883-db7399d180b8" providerId="AD" clId="Web-{51CDCDEA-DE96-4CA1-9A8C-1DD8DB0A05E0}" dt="2023-05-30T09:09:26.199" v="13"/>
        <pc:sldMkLst>
          <pc:docMk/>
          <pc:sldMk cId="3809509786" sldId="277"/>
        </pc:sldMkLst>
      </pc:sldChg>
      <pc:sldChg chg="modNotes">
        <pc:chgData name="Olli Kirsi" userId="S::kirsi.olli@ylojarvi.fi::88ff6b53-f891-4bde-a883-db7399d180b8" providerId="AD" clId="Web-{51CDCDEA-DE96-4CA1-9A8C-1DD8DB0A05E0}" dt="2023-05-30T09:09:32.996" v="14"/>
        <pc:sldMkLst>
          <pc:docMk/>
          <pc:sldMk cId="714231344" sldId="278"/>
        </pc:sldMkLst>
      </pc:sldChg>
      <pc:sldChg chg="modNotes">
        <pc:chgData name="Olli Kirsi" userId="S::kirsi.olli@ylojarvi.fi::88ff6b53-f891-4bde-a883-db7399d180b8" providerId="AD" clId="Web-{51CDCDEA-DE96-4CA1-9A8C-1DD8DB0A05E0}" dt="2023-05-30T09:08:23.761" v="5"/>
        <pc:sldMkLst>
          <pc:docMk/>
          <pc:sldMk cId="4110632673" sldId="280"/>
        </pc:sldMkLst>
      </pc:sldChg>
      <pc:sldChg chg="modNotes">
        <pc:chgData name="Olli Kirsi" userId="S::kirsi.olli@ylojarvi.fi::88ff6b53-f891-4bde-a883-db7399d180b8" providerId="AD" clId="Web-{51CDCDEA-DE96-4CA1-9A8C-1DD8DB0A05E0}" dt="2023-05-30T09:09:52.902" v="18"/>
        <pc:sldMkLst>
          <pc:docMk/>
          <pc:sldMk cId="653213544" sldId="283"/>
        </pc:sldMkLst>
      </pc:sldChg>
      <pc:sldChg chg="modNotes">
        <pc:chgData name="Olli Kirsi" userId="S::kirsi.olli@ylojarvi.fi::88ff6b53-f891-4bde-a883-db7399d180b8" providerId="AD" clId="Web-{51CDCDEA-DE96-4CA1-9A8C-1DD8DB0A05E0}" dt="2023-05-30T09:10:01.840" v="20"/>
        <pc:sldMkLst>
          <pc:docMk/>
          <pc:sldMk cId="123446326" sldId="284"/>
        </pc:sldMkLst>
      </pc:sldChg>
      <pc:sldChg chg="modNotes">
        <pc:chgData name="Olli Kirsi" userId="S::kirsi.olli@ylojarvi.fi::88ff6b53-f891-4bde-a883-db7399d180b8" providerId="AD" clId="Web-{51CDCDEA-DE96-4CA1-9A8C-1DD8DB0A05E0}" dt="2023-05-30T09:10:06.824" v="22"/>
        <pc:sldMkLst>
          <pc:docMk/>
          <pc:sldMk cId="1676782766" sldId="285"/>
        </pc:sldMkLst>
      </pc:sldChg>
      <pc:sldChg chg="modSp modNotes">
        <pc:chgData name="Olli Kirsi" userId="S::kirsi.olli@ylojarvi.fi::88ff6b53-f891-4bde-a883-db7399d180b8" providerId="AD" clId="Web-{51CDCDEA-DE96-4CA1-9A8C-1DD8DB0A05E0}" dt="2023-05-30T09:11:42.981" v="34" actId="20577"/>
        <pc:sldMkLst>
          <pc:docMk/>
          <pc:sldMk cId="3421499146" sldId="286"/>
        </pc:sldMkLst>
        <pc:spChg chg="mod">
          <ac:chgData name="Olli Kirsi" userId="S::kirsi.olli@ylojarvi.fi::88ff6b53-f891-4bde-a883-db7399d180b8" providerId="AD" clId="Web-{51CDCDEA-DE96-4CA1-9A8C-1DD8DB0A05E0}" dt="2023-05-30T09:11:42.981" v="34" actId="20577"/>
          <ac:spMkLst>
            <pc:docMk/>
            <pc:sldMk cId="3421499146" sldId="286"/>
            <ac:spMk id="2" creationId="{003B541A-26A9-4F06-8ECB-9193FCA0E4B9}"/>
          </ac:spMkLst>
        </pc:spChg>
        <pc:spChg chg="mod">
          <ac:chgData name="Olli Kirsi" userId="S::kirsi.olli@ylojarvi.fi::88ff6b53-f891-4bde-a883-db7399d180b8" providerId="AD" clId="Web-{51CDCDEA-DE96-4CA1-9A8C-1DD8DB0A05E0}" dt="2023-05-30T09:11:36.997" v="33" actId="20577"/>
          <ac:spMkLst>
            <pc:docMk/>
            <pc:sldMk cId="3421499146" sldId="286"/>
            <ac:spMk id="3" creationId="{E8458AE8-5C9A-45BB-BE94-6735F903017C}"/>
          </ac:spMkLst>
        </pc:spChg>
      </pc:sldChg>
      <pc:sldChg chg="modNotes">
        <pc:chgData name="Olli Kirsi" userId="S::kirsi.olli@ylojarvi.fi::88ff6b53-f891-4bde-a883-db7399d180b8" providerId="AD" clId="Web-{51CDCDEA-DE96-4CA1-9A8C-1DD8DB0A05E0}" dt="2023-05-30T09:08:08.948" v="3"/>
        <pc:sldMkLst>
          <pc:docMk/>
          <pc:sldMk cId="975465731" sldId="290"/>
        </pc:sldMkLst>
      </pc:sldChg>
      <pc:sldChg chg="modNotes">
        <pc:chgData name="Olli Kirsi" userId="S::kirsi.olli@ylojarvi.fi::88ff6b53-f891-4bde-a883-db7399d180b8" providerId="AD" clId="Web-{51CDCDEA-DE96-4CA1-9A8C-1DD8DB0A05E0}" dt="2023-05-30T09:09:37.746" v="15"/>
        <pc:sldMkLst>
          <pc:docMk/>
          <pc:sldMk cId="2716100363" sldId="291"/>
        </pc:sldMkLst>
      </pc:sldChg>
      <pc:sldChg chg="modSp">
        <pc:chgData name="Olli Kirsi" userId="S::kirsi.olli@ylojarvi.fi::88ff6b53-f891-4bde-a883-db7399d180b8" providerId="AD" clId="Web-{51CDCDEA-DE96-4CA1-9A8C-1DD8DB0A05E0}" dt="2023-05-30T09:11:24.075" v="32" actId="20577"/>
        <pc:sldMkLst>
          <pc:docMk/>
          <pc:sldMk cId="4104124289" sldId="293"/>
        </pc:sldMkLst>
        <pc:spChg chg="mod">
          <ac:chgData name="Olli Kirsi" userId="S::kirsi.olli@ylojarvi.fi::88ff6b53-f891-4bde-a883-db7399d180b8" providerId="AD" clId="Web-{51CDCDEA-DE96-4CA1-9A8C-1DD8DB0A05E0}" dt="2023-05-30T09:11:24.075" v="32" actId="20577"/>
          <ac:spMkLst>
            <pc:docMk/>
            <pc:sldMk cId="4104124289" sldId="293"/>
            <ac:spMk id="2" creationId="{4B42E1D3-4C9A-4897-B227-CD9BF3F0AFB3}"/>
          </ac:spMkLst>
        </pc:spChg>
        <pc:spChg chg="mod">
          <ac:chgData name="Olli Kirsi" userId="S::kirsi.olli@ylojarvi.fi::88ff6b53-f891-4bde-a883-db7399d180b8" providerId="AD" clId="Web-{51CDCDEA-DE96-4CA1-9A8C-1DD8DB0A05E0}" dt="2023-05-30T09:11:17.419" v="31" actId="20577"/>
          <ac:spMkLst>
            <pc:docMk/>
            <pc:sldMk cId="4104124289" sldId="293"/>
            <ac:spMk id="3" creationId="{F2251D2F-10D5-4360-A2B4-5903AA190871}"/>
          </ac:spMkLst>
        </pc:spChg>
        <pc:spChg chg="mod">
          <ac:chgData name="Olli Kirsi" userId="S::kirsi.olli@ylojarvi.fi::88ff6b53-f891-4bde-a883-db7399d180b8" providerId="AD" clId="Web-{51CDCDEA-DE96-4CA1-9A8C-1DD8DB0A05E0}" dt="2023-05-30T09:11:12.481" v="30" actId="20577"/>
          <ac:spMkLst>
            <pc:docMk/>
            <pc:sldMk cId="4104124289" sldId="293"/>
            <ac:spMk id="4" creationId="{46E91CE4-F028-4E5E-85FD-B482CB1D79D9}"/>
          </ac:spMkLst>
        </pc:spChg>
      </pc:sldChg>
      <pc:sldChg chg="modSp">
        <pc:chgData name="Olli Kirsi" userId="S::kirsi.olli@ylojarvi.fi::88ff6b53-f891-4bde-a883-db7399d180b8" providerId="AD" clId="Web-{51CDCDEA-DE96-4CA1-9A8C-1DD8DB0A05E0}" dt="2023-05-30T09:11:06.403" v="29" actId="20577"/>
        <pc:sldMkLst>
          <pc:docMk/>
          <pc:sldMk cId="1220752693" sldId="294"/>
        </pc:sldMkLst>
        <pc:spChg chg="mod">
          <ac:chgData name="Olli Kirsi" userId="S::kirsi.olli@ylojarvi.fi::88ff6b53-f891-4bde-a883-db7399d180b8" providerId="AD" clId="Web-{51CDCDEA-DE96-4CA1-9A8C-1DD8DB0A05E0}" dt="2023-05-30T09:11:06.403" v="29" actId="20577"/>
          <ac:spMkLst>
            <pc:docMk/>
            <pc:sldMk cId="1220752693" sldId="294"/>
            <ac:spMk id="2" creationId="{A3C04CFB-57F5-47FA-8D4E-E05C558EBECA}"/>
          </ac:spMkLst>
        </pc:spChg>
        <pc:spChg chg="mod">
          <ac:chgData name="Olli Kirsi" userId="S::kirsi.olli@ylojarvi.fi::88ff6b53-f891-4bde-a883-db7399d180b8" providerId="AD" clId="Web-{51CDCDEA-DE96-4CA1-9A8C-1DD8DB0A05E0}" dt="2023-05-30T09:11:00.028" v="28" actId="20577"/>
          <ac:spMkLst>
            <pc:docMk/>
            <pc:sldMk cId="1220752693" sldId="294"/>
            <ac:spMk id="3" creationId="{EC189E62-C376-4B67-9D6E-F68BD7410573}"/>
          </ac:spMkLst>
        </pc:spChg>
        <pc:spChg chg="mod">
          <ac:chgData name="Olli Kirsi" userId="S::kirsi.olli@ylojarvi.fi::88ff6b53-f891-4bde-a883-db7399d180b8" providerId="AD" clId="Web-{51CDCDEA-DE96-4CA1-9A8C-1DD8DB0A05E0}" dt="2023-05-30T09:10:52.075" v="27" actId="20577"/>
          <ac:spMkLst>
            <pc:docMk/>
            <pc:sldMk cId="1220752693" sldId="294"/>
            <ac:spMk id="4" creationId="{1AB7355E-9844-4387-86E1-E3B749B3213F}"/>
          </ac:spMkLst>
        </pc:spChg>
      </pc:sldChg>
      <pc:sldChg chg="modSp">
        <pc:chgData name="Olli Kirsi" userId="S::kirsi.olli@ylojarvi.fi::88ff6b53-f891-4bde-a883-db7399d180b8" providerId="AD" clId="Web-{51CDCDEA-DE96-4CA1-9A8C-1DD8DB0A05E0}" dt="2023-05-30T09:10:43.903" v="26" actId="20577"/>
        <pc:sldMkLst>
          <pc:docMk/>
          <pc:sldMk cId="67090177" sldId="295"/>
        </pc:sldMkLst>
        <pc:spChg chg="mod">
          <ac:chgData name="Olli Kirsi" userId="S::kirsi.olli@ylojarvi.fi::88ff6b53-f891-4bde-a883-db7399d180b8" providerId="AD" clId="Web-{51CDCDEA-DE96-4CA1-9A8C-1DD8DB0A05E0}" dt="2023-05-30T09:10:43.903" v="26" actId="20577"/>
          <ac:spMkLst>
            <pc:docMk/>
            <pc:sldMk cId="67090177" sldId="295"/>
            <ac:spMk id="2" creationId="{E4D314E1-30AC-4CE4-A0FB-6BFAA7E73E50}"/>
          </ac:spMkLst>
        </pc:spChg>
        <pc:spChg chg="mod">
          <ac:chgData name="Olli Kirsi" userId="S::kirsi.olli@ylojarvi.fi::88ff6b53-f891-4bde-a883-db7399d180b8" providerId="AD" clId="Web-{51CDCDEA-DE96-4CA1-9A8C-1DD8DB0A05E0}" dt="2023-05-30T09:10:37.762" v="25" actId="20577"/>
          <ac:spMkLst>
            <pc:docMk/>
            <pc:sldMk cId="67090177" sldId="295"/>
            <ac:spMk id="3" creationId="{E28BBA17-8685-480D-AF81-50E663785F11}"/>
          </ac:spMkLst>
        </pc:spChg>
      </pc:sldChg>
      <pc:sldChg chg="modNotes">
        <pc:chgData name="Olli Kirsi" userId="S::kirsi.olli@ylojarvi.fi::88ff6b53-f891-4bde-a883-db7399d180b8" providerId="AD" clId="Web-{51CDCDEA-DE96-4CA1-9A8C-1DD8DB0A05E0}" dt="2023-05-30T09:09:15.902" v="12"/>
        <pc:sldMkLst>
          <pc:docMk/>
          <pc:sldMk cId="648378956" sldId="297"/>
        </pc:sldMkLst>
      </pc:sldChg>
      <pc:sldChg chg="modNotes">
        <pc:chgData name="Olli Kirsi" userId="S::kirsi.olli@ylojarvi.fi::88ff6b53-f891-4bde-a883-db7399d180b8" providerId="AD" clId="Web-{51CDCDEA-DE96-4CA1-9A8C-1DD8DB0A05E0}" dt="2023-05-30T09:08:13.480" v="4"/>
        <pc:sldMkLst>
          <pc:docMk/>
          <pc:sldMk cId="1577249921" sldId="317"/>
        </pc:sldMkLst>
      </pc:sldChg>
    </pc:docChg>
  </pc:docChgLst>
  <pc:docChgLst>
    <pc:chgData name="Olli Kirsi" userId="S::kirsi.olli@ylojarvi.fi::88ff6b53-f891-4bde-a883-db7399d180b8" providerId="AD" clId="Web-{9DF5082C-67A9-4CC7-82E0-AC59B143854B}"/>
    <pc:docChg chg="modSld">
      <pc:chgData name="Olli Kirsi" userId="S::kirsi.olli@ylojarvi.fi::88ff6b53-f891-4bde-a883-db7399d180b8" providerId="AD" clId="Web-{9DF5082C-67A9-4CC7-82E0-AC59B143854B}" dt="2022-04-06T10:12:33.643" v="168"/>
      <pc:docMkLst>
        <pc:docMk/>
      </pc:docMkLst>
      <pc:sldChg chg="modNotes">
        <pc:chgData name="Olli Kirsi" userId="S::kirsi.olli@ylojarvi.fi::88ff6b53-f891-4bde-a883-db7399d180b8" providerId="AD" clId="Web-{9DF5082C-67A9-4CC7-82E0-AC59B143854B}" dt="2022-04-06T10:12:33.643" v="168"/>
        <pc:sldMkLst>
          <pc:docMk/>
          <pc:sldMk cId="2301077698" sldId="27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16B7D0-E1F0-474E-A7A4-A90DD3DE1564}"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fi-FI"/>
        </a:p>
      </dgm:t>
    </dgm:pt>
    <dgm:pt modelId="{0BF0F200-7ECC-4881-92B8-62526A071B91}">
      <dgm:prSet phldrT="[Teksti]"/>
      <dgm:spPr/>
      <dgm:t>
        <a:bodyPr/>
        <a:lstStyle/>
        <a:p>
          <a:r>
            <a:rPr lang="fi-FI"/>
            <a:t>OPH, OKM, KARVI</a:t>
          </a:r>
        </a:p>
      </dgm:t>
    </dgm:pt>
    <dgm:pt modelId="{58046BDE-C421-4656-A2EF-E16E54C442D6}" type="parTrans" cxnId="{9B424BA9-3980-46F1-AC03-52B7BF55E3E0}">
      <dgm:prSet/>
      <dgm:spPr/>
      <dgm:t>
        <a:bodyPr/>
        <a:lstStyle/>
        <a:p>
          <a:endParaRPr lang="fi-FI"/>
        </a:p>
      </dgm:t>
    </dgm:pt>
    <dgm:pt modelId="{01C9C91B-A117-4D5E-8003-196B64704E8F}" type="sibTrans" cxnId="{9B424BA9-3980-46F1-AC03-52B7BF55E3E0}">
      <dgm:prSet/>
      <dgm:spPr/>
      <dgm:t>
        <a:bodyPr/>
        <a:lstStyle/>
        <a:p>
          <a:endParaRPr lang="fi-FI"/>
        </a:p>
      </dgm:t>
    </dgm:pt>
    <dgm:pt modelId="{D272E87C-1871-4F9B-8082-EE065D0BA51E}">
      <dgm:prSet phldrT="[Teksti]"/>
      <dgm:spPr/>
      <dgm:t>
        <a:bodyPr/>
        <a:lstStyle/>
        <a:p>
          <a:r>
            <a:rPr lang="fi-FI"/>
            <a:t>24 pilottia ympäri Suomea</a:t>
          </a:r>
        </a:p>
      </dgm:t>
    </dgm:pt>
    <dgm:pt modelId="{138595EF-31D2-4E70-8055-2786918DF760}" type="parTrans" cxnId="{A87D0579-AAB0-4908-90BA-86F87113B308}">
      <dgm:prSet/>
      <dgm:spPr/>
      <dgm:t>
        <a:bodyPr/>
        <a:lstStyle/>
        <a:p>
          <a:endParaRPr lang="fi-FI"/>
        </a:p>
      </dgm:t>
    </dgm:pt>
    <dgm:pt modelId="{81303474-2F17-46A0-9F39-CB0985DE18A5}" type="sibTrans" cxnId="{A87D0579-AAB0-4908-90BA-86F87113B308}">
      <dgm:prSet/>
      <dgm:spPr/>
      <dgm:t>
        <a:bodyPr/>
        <a:lstStyle/>
        <a:p>
          <a:endParaRPr lang="fi-FI"/>
        </a:p>
      </dgm:t>
    </dgm:pt>
    <dgm:pt modelId="{1F1F9650-844C-407E-B026-78635DF65E95}">
      <dgm:prSet phldrT="[Teksti]"/>
      <dgm:spPr/>
      <dgm:t>
        <a:bodyPr/>
        <a:lstStyle/>
        <a:p>
          <a:r>
            <a:rPr lang="fi-FI"/>
            <a:t>Tampereen seudun OSAKE</a:t>
          </a:r>
        </a:p>
      </dgm:t>
    </dgm:pt>
    <dgm:pt modelId="{14FD15B2-2316-4A48-964C-C27892CCB66B}" type="parTrans" cxnId="{DB81B439-3ABC-4DCF-A191-B88C77F8D949}">
      <dgm:prSet/>
      <dgm:spPr/>
      <dgm:t>
        <a:bodyPr/>
        <a:lstStyle/>
        <a:p>
          <a:endParaRPr lang="fi-FI"/>
        </a:p>
      </dgm:t>
    </dgm:pt>
    <dgm:pt modelId="{D0C8987D-A266-4B60-AA6E-AC9449110C80}" type="sibTrans" cxnId="{DB81B439-3ABC-4DCF-A191-B88C77F8D949}">
      <dgm:prSet/>
      <dgm:spPr/>
      <dgm:t>
        <a:bodyPr/>
        <a:lstStyle/>
        <a:p>
          <a:endParaRPr lang="fi-FI"/>
        </a:p>
      </dgm:t>
    </dgm:pt>
    <dgm:pt modelId="{A10531D3-9AB0-4635-9668-CED564313C7A}">
      <dgm:prSet phldrT="[Teksti]"/>
      <dgm:spPr/>
      <dgm:t>
        <a:bodyPr/>
        <a:lstStyle/>
        <a:p>
          <a:r>
            <a:rPr lang="fi-FI"/>
            <a:t>Lempäälä</a:t>
          </a:r>
        </a:p>
      </dgm:t>
    </dgm:pt>
    <dgm:pt modelId="{85A3DC8F-4B3D-41D3-9C04-2ADA437C20EA}" type="parTrans" cxnId="{C92F832D-6B47-46B3-8F9A-649CF68B8D4E}">
      <dgm:prSet/>
      <dgm:spPr/>
      <dgm:t>
        <a:bodyPr/>
        <a:lstStyle/>
        <a:p>
          <a:endParaRPr lang="fi-FI"/>
        </a:p>
      </dgm:t>
    </dgm:pt>
    <dgm:pt modelId="{DA4329DB-056B-4A2F-8009-4EA676516371}" type="sibTrans" cxnId="{C92F832D-6B47-46B3-8F9A-649CF68B8D4E}">
      <dgm:prSet/>
      <dgm:spPr/>
      <dgm:t>
        <a:bodyPr/>
        <a:lstStyle/>
        <a:p>
          <a:endParaRPr lang="fi-FI"/>
        </a:p>
      </dgm:t>
    </dgm:pt>
    <dgm:pt modelId="{D842A50A-7E17-406B-B012-961E6B1B6857}">
      <dgm:prSet phldrT="[Teksti]"/>
      <dgm:spPr/>
      <dgm:t>
        <a:bodyPr/>
        <a:lstStyle/>
        <a:p>
          <a:r>
            <a:rPr lang="fi-FI"/>
            <a:t>SKY</a:t>
          </a:r>
        </a:p>
      </dgm:t>
    </dgm:pt>
    <dgm:pt modelId="{35C4D5AC-5027-4157-8C01-A14D95F529C2}" type="parTrans" cxnId="{7DC27E9B-548D-40CF-8FB8-623DFCB57164}">
      <dgm:prSet/>
      <dgm:spPr/>
      <dgm:t>
        <a:bodyPr/>
        <a:lstStyle/>
        <a:p>
          <a:endParaRPr lang="fi-FI"/>
        </a:p>
      </dgm:t>
    </dgm:pt>
    <dgm:pt modelId="{E4C14E45-08B7-4C5B-AD8B-AEB3E697459C}" type="sibTrans" cxnId="{7DC27E9B-548D-40CF-8FB8-623DFCB57164}">
      <dgm:prSet/>
      <dgm:spPr/>
      <dgm:t>
        <a:bodyPr/>
        <a:lstStyle/>
        <a:p>
          <a:endParaRPr lang="fi-FI"/>
        </a:p>
      </dgm:t>
    </dgm:pt>
    <dgm:pt modelId="{AEEADCFC-5DD9-4250-8112-FBB4BE8527F5}">
      <dgm:prSet phldrT="[Teksti]"/>
      <dgm:spPr/>
      <dgm:t>
        <a:bodyPr/>
        <a:lstStyle/>
        <a:p>
          <a:r>
            <a:rPr lang="fi-FI"/>
            <a:t>Pirkkala</a:t>
          </a:r>
        </a:p>
      </dgm:t>
    </dgm:pt>
    <dgm:pt modelId="{B758E1BF-D0C7-419A-861A-0B82D6657E58}" type="parTrans" cxnId="{3CF4F055-B862-4DE9-B059-8AA054D2B3EF}">
      <dgm:prSet/>
      <dgm:spPr/>
      <dgm:t>
        <a:bodyPr/>
        <a:lstStyle/>
        <a:p>
          <a:endParaRPr lang="fi-FI"/>
        </a:p>
      </dgm:t>
    </dgm:pt>
    <dgm:pt modelId="{5A5DB7A0-D459-4FA4-8D59-B97AB6D5755D}" type="sibTrans" cxnId="{3CF4F055-B862-4DE9-B059-8AA054D2B3EF}">
      <dgm:prSet/>
      <dgm:spPr/>
      <dgm:t>
        <a:bodyPr/>
        <a:lstStyle/>
        <a:p>
          <a:endParaRPr lang="fi-FI"/>
        </a:p>
      </dgm:t>
    </dgm:pt>
    <dgm:pt modelId="{323AD458-2BDF-4F3D-B9FA-029EF34953BB}">
      <dgm:prSet phldrT="[Teksti]"/>
      <dgm:spPr/>
      <dgm:t>
        <a:bodyPr/>
        <a:lstStyle/>
        <a:p>
          <a:r>
            <a:rPr lang="fi-FI"/>
            <a:t>Tampere</a:t>
          </a:r>
        </a:p>
      </dgm:t>
    </dgm:pt>
    <dgm:pt modelId="{2B7F066F-1F87-4224-BCFE-8D907DEB5A98}" type="parTrans" cxnId="{BE20EAC8-4429-4B4B-8BC3-952E3C2878D7}">
      <dgm:prSet/>
      <dgm:spPr/>
      <dgm:t>
        <a:bodyPr/>
        <a:lstStyle/>
        <a:p>
          <a:endParaRPr lang="fi-FI"/>
        </a:p>
      </dgm:t>
    </dgm:pt>
    <dgm:pt modelId="{9505A233-C350-4C97-8089-F094D9A43980}" type="sibTrans" cxnId="{BE20EAC8-4429-4B4B-8BC3-952E3C2878D7}">
      <dgm:prSet/>
      <dgm:spPr/>
      <dgm:t>
        <a:bodyPr/>
        <a:lstStyle/>
        <a:p>
          <a:endParaRPr lang="fi-FI"/>
        </a:p>
      </dgm:t>
    </dgm:pt>
    <dgm:pt modelId="{9A2987B1-6377-4403-854C-E3767D497DC5}">
      <dgm:prSet phldrT="[Teksti]"/>
      <dgm:spPr/>
      <dgm:t>
        <a:bodyPr/>
        <a:lstStyle/>
        <a:p>
          <a:r>
            <a:rPr lang="fi-FI"/>
            <a:t>Ylöjärvi</a:t>
          </a:r>
        </a:p>
      </dgm:t>
    </dgm:pt>
    <dgm:pt modelId="{37C122C2-0A1C-47EF-BD54-32B41D37ED54}" type="parTrans" cxnId="{F6AF7955-0AD5-425A-BE83-3F071677EAF5}">
      <dgm:prSet/>
      <dgm:spPr/>
      <dgm:t>
        <a:bodyPr/>
        <a:lstStyle/>
        <a:p>
          <a:endParaRPr lang="fi-FI"/>
        </a:p>
      </dgm:t>
    </dgm:pt>
    <dgm:pt modelId="{156F14C3-DA1A-4C9B-9B6D-693F8E52D798}" type="sibTrans" cxnId="{F6AF7955-0AD5-425A-BE83-3F071677EAF5}">
      <dgm:prSet/>
      <dgm:spPr/>
      <dgm:t>
        <a:bodyPr/>
        <a:lstStyle/>
        <a:p>
          <a:endParaRPr lang="fi-FI"/>
        </a:p>
      </dgm:t>
    </dgm:pt>
    <dgm:pt modelId="{3CF836F7-2F38-4523-9BB0-369A66345806}">
      <dgm:prSet phldrT="[Teksti]"/>
      <dgm:spPr/>
      <dgm:t>
        <a:bodyPr/>
        <a:lstStyle/>
        <a:p>
          <a:r>
            <a:rPr lang="fi-FI"/>
            <a:t>Orivesi</a:t>
          </a:r>
        </a:p>
      </dgm:t>
    </dgm:pt>
    <dgm:pt modelId="{FCD21827-E721-48E5-8A9F-21ADA4033D3B}" type="parTrans" cxnId="{5FE9D130-18CA-4413-A1D6-7F57B54D7C11}">
      <dgm:prSet/>
      <dgm:spPr/>
      <dgm:t>
        <a:bodyPr/>
        <a:lstStyle/>
        <a:p>
          <a:endParaRPr lang="fi-FI"/>
        </a:p>
      </dgm:t>
    </dgm:pt>
    <dgm:pt modelId="{FEFD47A0-11FA-4731-B3BD-E921145513D5}" type="sibTrans" cxnId="{5FE9D130-18CA-4413-A1D6-7F57B54D7C11}">
      <dgm:prSet/>
      <dgm:spPr/>
      <dgm:t>
        <a:bodyPr/>
        <a:lstStyle/>
        <a:p>
          <a:endParaRPr lang="fi-FI"/>
        </a:p>
      </dgm:t>
    </dgm:pt>
    <dgm:pt modelId="{D2DB53EF-AD99-44B4-A63C-B3747BCF4BF6}">
      <dgm:prSet phldrT="[Teksti]"/>
      <dgm:spPr/>
      <dgm:t>
        <a:bodyPr/>
        <a:lstStyle/>
        <a:p>
          <a:r>
            <a:rPr lang="fi-FI"/>
            <a:t>Vesilahti</a:t>
          </a:r>
        </a:p>
      </dgm:t>
    </dgm:pt>
    <dgm:pt modelId="{D1493C26-A63D-4A5A-93EC-4E52C695A25D}" type="parTrans" cxnId="{9490B24C-B4C1-42AB-8627-B83F1B208924}">
      <dgm:prSet/>
      <dgm:spPr/>
      <dgm:t>
        <a:bodyPr/>
        <a:lstStyle/>
        <a:p>
          <a:endParaRPr lang="fi-FI"/>
        </a:p>
      </dgm:t>
    </dgm:pt>
    <dgm:pt modelId="{BBF56B8D-FC9A-4EC9-969E-D211409916DB}" type="sibTrans" cxnId="{9490B24C-B4C1-42AB-8627-B83F1B208924}">
      <dgm:prSet/>
      <dgm:spPr/>
      <dgm:t>
        <a:bodyPr/>
        <a:lstStyle/>
        <a:p>
          <a:endParaRPr lang="fi-FI"/>
        </a:p>
      </dgm:t>
    </dgm:pt>
    <dgm:pt modelId="{0831FD93-301A-41F4-98DA-D36EA67E5D63}">
      <dgm:prSet phldrT="[Teksti]"/>
      <dgm:spPr/>
      <dgm:t>
        <a:bodyPr/>
        <a:lstStyle/>
        <a:p>
          <a:r>
            <a:rPr lang="fi-FI"/>
            <a:t>Nokia</a:t>
          </a:r>
        </a:p>
      </dgm:t>
    </dgm:pt>
    <dgm:pt modelId="{5F66F22A-0585-4F65-81C5-D57A3AE4B1AC}" type="parTrans" cxnId="{C7A66EED-A377-4243-B369-5845C6913CD9}">
      <dgm:prSet/>
      <dgm:spPr/>
      <dgm:t>
        <a:bodyPr/>
        <a:lstStyle/>
        <a:p>
          <a:endParaRPr lang="fi-FI"/>
        </a:p>
      </dgm:t>
    </dgm:pt>
    <dgm:pt modelId="{591DC9C5-269D-49D7-9D19-9D641721DD21}" type="sibTrans" cxnId="{C7A66EED-A377-4243-B369-5845C6913CD9}">
      <dgm:prSet/>
      <dgm:spPr/>
      <dgm:t>
        <a:bodyPr/>
        <a:lstStyle/>
        <a:p>
          <a:endParaRPr lang="fi-FI"/>
        </a:p>
      </dgm:t>
    </dgm:pt>
    <dgm:pt modelId="{A0BD5981-6797-4DB1-A5B0-533EE1560B3A}">
      <dgm:prSet phldrT="[Teksti]"/>
      <dgm:spPr/>
      <dgm:t>
        <a:bodyPr/>
        <a:lstStyle/>
        <a:p>
          <a:r>
            <a:rPr lang="fi-FI"/>
            <a:t>Kangasala</a:t>
          </a:r>
        </a:p>
      </dgm:t>
    </dgm:pt>
    <dgm:pt modelId="{865B90E4-DE48-4E01-811E-4AB38BD8CDC1}" type="parTrans" cxnId="{B4ABFA91-617A-4501-A813-B9D31A160C11}">
      <dgm:prSet/>
      <dgm:spPr/>
      <dgm:t>
        <a:bodyPr/>
        <a:lstStyle/>
        <a:p>
          <a:endParaRPr lang="fi-FI"/>
        </a:p>
      </dgm:t>
    </dgm:pt>
    <dgm:pt modelId="{7135793C-B478-4973-A567-47A435CC22E9}" type="sibTrans" cxnId="{B4ABFA91-617A-4501-A813-B9D31A160C11}">
      <dgm:prSet/>
      <dgm:spPr/>
      <dgm:t>
        <a:bodyPr/>
        <a:lstStyle/>
        <a:p>
          <a:endParaRPr lang="fi-FI"/>
        </a:p>
      </dgm:t>
    </dgm:pt>
    <dgm:pt modelId="{4382B6FD-E33D-4A9C-8885-184E6E02D8F0}" type="pres">
      <dgm:prSet presAssocID="{DA16B7D0-E1F0-474E-A7A4-A90DD3DE1564}" presName="hierChild1" presStyleCnt="0">
        <dgm:presLayoutVars>
          <dgm:chPref val="1"/>
          <dgm:dir/>
          <dgm:animOne val="branch"/>
          <dgm:animLvl val="lvl"/>
          <dgm:resizeHandles/>
        </dgm:presLayoutVars>
      </dgm:prSet>
      <dgm:spPr/>
    </dgm:pt>
    <dgm:pt modelId="{F7EA1002-3D03-4A0B-836D-44A23F271454}" type="pres">
      <dgm:prSet presAssocID="{0BF0F200-7ECC-4881-92B8-62526A071B91}" presName="hierRoot1" presStyleCnt="0"/>
      <dgm:spPr/>
    </dgm:pt>
    <dgm:pt modelId="{C9B2F316-464C-4048-B66F-63A6EC6B725C}" type="pres">
      <dgm:prSet presAssocID="{0BF0F200-7ECC-4881-92B8-62526A071B91}" presName="composite" presStyleCnt="0"/>
      <dgm:spPr/>
    </dgm:pt>
    <dgm:pt modelId="{B22F0443-9DC8-4A39-8C02-8D3409B1F3BA}" type="pres">
      <dgm:prSet presAssocID="{0BF0F200-7ECC-4881-92B8-62526A071B91}" presName="background" presStyleLbl="node0" presStyleIdx="0" presStyleCnt="1"/>
      <dgm:spPr/>
    </dgm:pt>
    <dgm:pt modelId="{E27EA6E4-04CD-4C6D-92C2-344A5611DEE1}" type="pres">
      <dgm:prSet presAssocID="{0BF0F200-7ECC-4881-92B8-62526A071B91}" presName="text" presStyleLbl="fgAcc0" presStyleIdx="0" presStyleCnt="1">
        <dgm:presLayoutVars>
          <dgm:chPref val="3"/>
        </dgm:presLayoutVars>
      </dgm:prSet>
      <dgm:spPr/>
    </dgm:pt>
    <dgm:pt modelId="{E5049ACE-248E-4459-91C4-E3D518513435}" type="pres">
      <dgm:prSet presAssocID="{0BF0F200-7ECC-4881-92B8-62526A071B91}" presName="hierChild2" presStyleCnt="0"/>
      <dgm:spPr/>
    </dgm:pt>
    <dgm:pt modelId="{C2ADCD9A-B89F-4B1C-BBD4-9BC3625AE401}" type="pres">
      <dgm:prSet presAssocID="{35C4D5AC-5027-4157-8C01-A14D95F529C2}" presName="Name10" presStyleLbl="parChTrans1D2" presStyleIdx="0" presStyleCnt="1"/>
      <dgm:spPr/>
    </dgm:pt>
    <dgm:pt modelId="{696DEB98-FFBA-4318-860F-F4EBC0418B0E}" type="pres">
      <dgm:prSet presAssocID="{D842A50A-7E17-406B-B012-961E6B1B6857}" presName="hierRoot2" presStyleCnt="0"/>
      <dgm:spPr/>
    </dgm:pt>
    <dgm:pt modelId="{77728F7D-42BA-40D4-85A5-A88814BD4CB4}" type="pres">
      <dgm:prSet presAssocID="{D842A50A-7E17-406B-B012-961E6B1B6857}" presName="composite2" presStyleCnt="0"/>
      <dgm:spPr/>
    </dgm:pt>
    <dgm:pt modelId="{288E7A8C-913F-4CDC-8F0F-5ED8AE1F4D61}" type="pres">
      <dgm:prSet presAssocID="{D842A50A-7E17-406B-B012-961E6B1B6857}" presName="background2" presStyleLbl="node2" presStyleIdx="0" presStyleCnt="1"/>
      <dgm:spPr/>
    </dgm:pt>
    <dgm:pt modelId="{B1A7A921-A171-44AE-925C-D01A78F1C19F}" type="pres">
      <dgm:prSet presAssocID="{D842A50A-7E17-406B-B012-961E6B1B6857}" presName="text2" presStyleLbl="fgAcc2" presStyleIdx="0" presStyleCnt="1">
        <dgm:presLayoutVars>
          <dgm:chPref val="3"/>
        </dgm:presLayoutVars>
      </dgm:prSet>
      <dgm:spPr/>
    </dgm:pt>
    <dgm:pt modelId="{989633D4-A3F2-4605-A528-CEE51461CE34}" type="pres">
      <dgm:prSet presAssocID="{D842A50A-7E17-406B-B012-961E6B1B6857}" presName="hierChild3" presStyleCnt="0"/>
      <dgm:spPr/>
    </dgm:pt>
    <dgm:pt modelId="{8594E9E8-701E-48C0-B23F-8799813C5424}" type="pres">
      <dgm:prSet presAssocID="{138595EF-31D2-4E70-8055-2786918DF760}" presName="Name17" presStyleLbl="parChTrans1D3" presStyleIdx="0" presStyleCnt="1"/>
      <dgm:spPr/>
    </dgm:pt>
    <dgm:pt modelId="{D00A2F94-CC67-4144-99E4-E05B0FFAFF61}" type="pres">
      <dgm:prSet presAssocID="{D272E87C-1871-4F9B-8082-EE065D0BA51E}" presName="hierRoot3" presStyleCnt="0"/>
      <dgm:spPr/>
    </dgm:pt>
    <dgm:pt modelId="{400E87E2-BFC7-46D4-B2A3-45DD971C795D}" type="pres">
      <dgm:prSet presAssocID="{D272E87C-1871-4F9B-8082-EE065D0BA51E}" presName="composite3" presStyleCnt="0"/>
      <dgm:spPr/>
    </dgm:pt>
    <dgm:pt modelId="{3C5FC6A7-FCCB-4EEB-A8D7-14CE78AB32FB}" type="pres">
      <dgm:prSet presAssocID="{D272E87C-1871-4F9B-8082-EE065D0BA51E}" presName="background3" presStyleLbl="node3" presStyleIdx="0" presStyleCnt="1"/>
      <dgm:spPr/>
    </dgm:pt>
    <dgm:pt modelId="{3A3BA5A3-1584-4EA1-B5B6-B350128C4BFD}" type="pres">
      <dgm:prSet presAssocID="{D272E87C-1871-4F9B-8082-EE065D0BA51E}" presName="text3" presStyleLbl="fgAcc3" presStyleIdx="0" presStyleCnt="1">
        <dgm:presLayoutVars>
          <dgm:chPref val="3"/>
        </dgm:presLayoutVars>
      </dgm:prSet>
      <dgm:spPr/>
    </dgm:pt>
    <dgm:pt modelId="{4C493B07-C7F0-477A-8111-00331CD1BAE9}" type="pres">
      <dgm:prSet presAssocID="{D272E87C-1871-4F9B-8082-EE065D0BA51E}" presName="hierChild4" presStyleCnt="0"/>
      <dgm:spPr/>
    </dgm:pt>
    <dgm:pt modelId="{15E08761-765C-472A-8A07-7E05841A8187}" type="pres">
      <dgm:prSet presAssocID="{14FD15B2-2316-4A48-964C-C27892CCB66B}" presName="Name23" presStyleLbl="parChTrans1D4" presStyleIdx="0" presStyleCnt="9"/>
      <dgm:spPr/>
    </dgm:pt>
    <dgm:pt modelId="{E1266A10-12EF-45AB-AC37-F5FFDF4F07C8}" type="pres">
      <dgm:prSet presAssocID="{1F1F9650-844C-407E-B026-78635DF65E95}" presName="hierRoot4" presStyleCnt="0"/>
      <dgm:spPr/>
    </dgm:pt>
    <dgm:pt modelId="{5E82C15C-DC29-411C-AC17-4D344B84AA1C}" type="pres">
      <dgm:prSet presAssocID="{1F1F9650-844C-407E-B026-78635DF65E95}" presName="composite4" presStyleCnt="0"/>
      <dgm:spPr/>
    </dgm:pt>
    <dgm:pt modelId="{6E3D2894-6521-443C-BEB3-17CDB989BC16}" type="pres">
      <dgm:prSet presAssocID="{1F1F9650-844C-407E-B026-78635DF65E95}" presName="background4" presStyleLbl="node4" presStyleIdx="0" presStyleCnt="9"/>
      <dgm:spPr/>
    </dgm:pt>
    <dgm:pt modelId="{092A5CB4-B7FC-4745-9EC3-ABA20CD9648F}" type="pres">
      <dgm:prSet presAssocID="{1F1F9650-844C-407E-B026-78635DF65E95}" presName="text4" presStyleLbl="fgAcc4" presStyleIdx="0" presStyleCnt="9">
        <dgm:presLayoutVars>
          <dgm:chPref val="3"/>
        </dgm:presLayoutVars>
      </dgm:prSet>
      <dgm:spPr/>
    </dgm:pt>
    <dgm:pt modelId="{39D7F261-103A-4E24-9E1C-DCB7F682CA87}" type="pres">
      <dgm:prSet presAssocID="{1F1F9650-844C-407E-B026-78635DF65E95}" presName="hierChild5" presStyleCnt="0"/>
      <dgm:spPr/>
    </dgm:pt>
    <dgm:pt modelId="{459BF8A4-D61C-47A7-81F2-DCF517EBB575}" type="pres">
      <dgm:prSet presAssocID="{865B90E4-DE48-4E01-811E-4AB38BD8CDC1}" presName="Name23" presStyleLbl="parChTrans1D4" presStyleIdx="1" presStyleCnt="9"/>
      <dgm:spPr/>
    </dgm:pt>
    <dgm:pt modelId="{6722AFF7-3847-4CF5-847F-47A661AE5711}" type="pres">
      <dgm:prSet presAssocID="{A0BD5981-6797-4DB1-A5B0-533EE1560B3A}" presName="hierRoot4" presStyleCnt="0"/>
      <dgm:spPr/>
    </dgm:pt>
    <dgm:pt modelId="{468FF5A5-9956-4A81-87F7-67E2A9E1531A}" type="pres">
      <dgm:prSet presAssocID="{A0BD5981-6797-4DB1-A5B0-533EE1560B3A}" presName="composite4" presStyleCnt="0"/>
      <dgm:spPr/>
    </dgm:pt>
    <dgm:pt modelId="{4E2A6571-1753-4EA6-AA28-9D39DB9812FD}" type="pres">
      <dgm:prSet presAssocID="{A0BD5981-6797-4DB1-A5B0-533EE1560B3A}" presName="background4" presStyleLbl="node4" presStyleIdx="1" presStyleCnt="9"/>
      <dgm:spPr/>
    </dgm:pt>
    <dgm:pt modelId="{BA178CB8-E1BE-46F0-89BA-83E6BD97D650}" type="pres">
      <dgm:prSet presAssocID="{A0BD5981-6797-4DB1-A5B0-533EE1560B3A}" presName="text4" presStyleLbl="fgAcc4" presStyleIdx="1" presStyleCnt="9">
        <dgm:presLayoutVars>
          <dgm:chPref val="3"/>
        </dgm:presLayoutVars>
      </dgm:prSet>
      <dgm:spPr/>
    </dgm:pt>
    <dgm:pt modelId="{A02746F4-6CB5-4B82-A0EF-180734C8B50E}" type="pres">
      <dgm:prSet presAssocID="{A0BD5981-6797-4DB1-A5B0-533EE1560B3A}" presName="hierChild5" presStyleCnt="0"/>
      <dgm:spPr/>
    </dgm:pt>
    <dgm:pt modelId="{5244BB39-5B3C-4592-A1D5-4CB9C0F44B83}" type="pres">
      <dgm:prSet presAssocID="{85A3DC8F-4B3D-41D3-9C04-2ADA437C20EA}" presName="Name23" presStyleLbl="parChTrans1D4" presStyleIdx="2" presStyleCnt="9"/>
      <dgm:spPr/>
    </dgm:pt>
    <dgm:pt modelId="{7551C097-A570-4DE5-A01D-A0A5C9F94799}" type="pres">
      <dgm:prSet presAssocID="{A10531D3-9AB0-4635-9668-CED564313C7A}" presName="hierRoot4" presStyleCnt="0"/>
      <dgm:spPr/>
    </dgm:pt>
    <dgm:pt modelId="{999F5DC0-E343-4A9A-9833-0BD7A6BC68C3}" type="pres">
      <dgm:prSet presAssocID="{A10531D3-9AB0-4635-9668-CED564313C7A}" presName="composite4" presStyleCnt="0"/>
      <dgm:spPr/>
    </dgm:pt>
    <dgm:pt modelId="{CAC89057-F6EB-46FC-99CB-02C61625C5C4}" type="pres">
      <dgm:prSet presAssocID="{A10531D3-9AB0-4635-9668-CED564313C7A}" presName="background4" presStyleLbl="node4" presStyleIdx="2" presStyleCnt="9"/>
      <dgm:spPr/>
    </dgm:pt>
    <dgm:pt modelId="{9037958D-7A3D-44A5-8B0B-B804F934C0DC}" type="pres">
      <dgm:prSet presAssocID="{A10531D3-9AB0-4635-9668-CED564313C7A}" presName="text4" presStyleLbl="fgAcc4" presStyleIdx="2" presStyleCnt="9">
        <dgm:presLayoutVars>
          <dgm:chPref val="3"/>
        </dgm:presLayoutVars>
      </dgm:prSet>
      <dgm:spPr/>
    </dgm:pt>
    <dgm:pt modelId="{ED5365D7-4BA8-4ACD-8720-6D0109CF8D2E}" type="pres">
      <dgm:prSet presAssocID="{A10531D3-9AB0-4635-9668-CED564313C7A}" presName="hierChild5" presStyleCnt="0"/>
      <dgm:spPr/>
    </dgm:pt>
    <dgm:pt modelId="{AEA6820A-E34D-4E60-AC80-F734C9B278EB}" type="pres">
      <dgm:prSet presAssocID="{5F66F22A-0585-4F65-81C5-D57A3AE4B1AC}" presName="Name23" presStyleLbl="parChTrans1D4" presStyleIdx="3" presStyleCnt="9"/>
      <dgm:spPr/>
    </dgm:pt>
    <dgm:pt modelId="{E440B9A1-BE7B-433C-B24A-7FBE83CF53EB}" type="pres">
      <dgm:prSet presAssocID="{0831FD93-301A-41F4-98DA-D36EA67E5D63}" presName="hierRoot4" presStyleCnt="0"/>
      <dgm:spPr/>
    </dgm:pt>
    <dgm:pt modelId="{C1A69E48-1C01-4E72-8D82-084E248014B1}" type="pres">
      <dgm:prSet presAssocID="{0831FD93-301A-41F4-98DA-D36EA67E5D63}" presName="composite4" presStyleCnt="0"/>
      <dgm:spPr/>
    </dgm:pt>
    <dgm:pt modelId="{AE007C2D-2694-438A-817C-A89FDAB3293D}" type="pres">
      <dgm:prSet presAssocID="{0831FD93-301A-41F4-98DA-D36EA67E5D63}" presName="background4" presStyleLbl="node4" presStyleIdx="3" presStyleCnt="9"/>
      <dgm:spPr/>
    </dgm:pt>
    <dgm:pt modelId="{8DF6FA08-A254-4A43-B60C-61BE1569764E}" type="pres">
      <dgm:prSet presAssocID="{0831FD93-301A-41F4-98DA-D36EA67E5D63}" presName="text4" presStyleLbl="fgAcc4" presStyleIdx="3" presStyleCnt="9">
        <dgm:presLayoutVars>
          <dgm:chPref val="3"/>
        </dgm:presLayoutVars>
      </dgm:prSet>
      <dgm:spPr/>
    </dgm:pt>
    <dgm:pt modelId="{A417ECF7-49B3-47F7-A267-C7AC00C659F1}" type="pres">
      <dgm:prSet presAssocID="{0831FD93-301A-41F4-98DA-D36EA67E5D63}" presName="hierChild5" presStyleCnt="0"/>
      <dgm:spPr/>
    </dgm:pt>
    <dgm:pt modelId="{3C10C94B-80B1-404F-A626-8EB6BC07BE86}" type="pres">
      <dgm:prSet presAssocID="{FCD21827-E721-48E5-8A9F-21ADA4033D3B}" presName="Name23" presStyleLbl="parChTrans1D4" presStyleIdx="4" presStyleCnt="9"/>
      <dgm:spPr/>
    </dgm:pt>
    <dgm:pt modelId="{16E37680-1FA7-4BC6-8904-88A57F47CDBB}" type="pres">
      <dgm:prSet presAssocID="{3CF836F7-2F38-4523-9BB0-369A66345806}" presName="hierRoot4" presStyleCnt="0"/>
      <dgm:spPr/>
    </dgm:pt>
    <dgm:pt modelId="{5C5AB2A5-6DBF-469C-A6AA-2E391CBEC638}" type="pres">
      <dgm:prSet presAssocID="{3CF836F7-2F38-4523-9BB0-369A66345806}" presName="composite4" presStyleCnt="0"/>
      <dgm:spPr/>
    </dgm:pt>
    <dgm:pt modelId="{DC6DBDC3-F51B-4648-87FD-0A5D37294226}" type="pres">
      <dgm:prSet presAssocID="{3CF836F7-2F38-4523-9BB0-369A66345806}" presName="background4" presStyleLbl="node4" presStyleIdx="4" presStyleCnt="9"/>
      <dgm:spPr/>
    </dgm:pt>
    <dgm:pt modelId="{FF9BB9E4-0C4E-4966-88B7-7B526926CFD3}" type="pres">
      <dgm:prSet presAssocID="{3CF836F7-2F38-4523-9BB0-369A66345806}" presName="text4" presStyleLbl="fgAcc4" presStyleIdx="4" presStyleCnt="9">
        <dgm:presLayoutVars>
          <dgm:chPref val="3"/>
        </dgm:presLayoutVars>
      </dgm:prSet>
      <dgm:spPr/>
    </dgm:pt>
    <dgm:pt modelId="{16876360-E957-4575-9FDF-D7878C609D9A}" type="pres">
      <dgm:prSet presAssocID="{3CF836F7-2F38-4523-9BB0-369A66345806}" presName="hierChild5" presStyleCnt="0"/>
      <dgm:spPr/>
    </dgm:pt>
    <dgm:pt modelId="{80AFA67C-C778-46BF-87A4-CC4EBF43E949}" type="pres">
      <dgm:prSet presAssocID="{B758E1BF-D0C7-419A-861A-0B82D6657E58}" presName="Name23" presStyleLbl="parChTrans1D4" presStyleIdx="5" presStyleCnt="9"/>
      <dgm:spPr/>
    </dgm:pt>
    <dgm:pt modelId="{6FCCAAC8-027D-408A-BDED-E0223EFBB0AD}" type="pres">
      <dgm:prSet presAssocID="{AEEADCFC-5DD9-4250-8112-FBB4BE8527F5}" presName="hierRoot4" presStyleCnt="0"/>
      <dgm:spPr/>
    </dgm:pt>
    <dgm:pt modelId="{2BFC32DB-B10E-45BE-9AB7-E9361C30E2DE}" type="pres">
      <dgm:prSet presAssocID="{AEEADCFC-5DD9-4250-8112-FBB4BE8527F5}" presName="composite4" presStyleCnt="0"/>
      <dgm:spPr/>
    </dgm:pt>
    <dgm:pt modelId="{91510C9C-3818-4C32-ABB9-3B8C438D1FE2}" type="pres">
      <dgm:prSet presAssocID="{AEEADCFC-5DD9-4250-8112-FBB4BE8527F5}" presName="background4" presStyleLbl="node4" presStyleIdx="5" presStyleCnt="9"/>
      <dgm:spPr/>
    </dgm:pt>
    <dgm:pt modelId="{8682FA23-C44D-4C4B-932F-B62B7BA3C4C7}" type="pres">
      <dgm:prSet presAssocID="{AEEADCFC-5DD9-4250-8112-FBB4BE8527F5}" presName="text4" presStyleLbl="fgAcc4" presStyleIdx="5" presStyleCnt="9">
        <dgm:presLayoutVars>
          <dgm:chPref val="3"/>
        </dgm:presLayoutVars>
      </dgm:prSet>
      <dgm:spPr/>
    </dgm:pt>
    <dgm:pt modelId="{376765A7-50CB-4DCC-9229-6D719420DE58}" type="pres">
      <dgm:prSet presAssocID="{AEEADCFC-5DD9-4250-8112-FBB4BE8527F5}" presName="hierChild5" presStyleCnt="0"/>
      <dgm:spPr/>
    </dgm:pt>
    <dgm:pt modelId="{61AF9397-2724-420B-9A42-6B70988C096D}" type="pres">
      <dgm:prSet presAssocID="{2B7F066F-1F87-4224-BCFE-8D907DEB5A98}" presName="Name23" presStyleLbl="parChTrans1D4" presStyleIdx="6" presStyleCnt="9"/>
      <dgm:spPr/>
    </dgm:pt>
    <dgm:pt modelId="{19F5F9F9-94F0-4F12-8C14-2EBE8401E794}" type="pres">
      <dgm:prSet presAssocID="{323AD458-2BDF-4F3D-B9FA-029EF34953BB}" presName="hierRoot4" presStyleCnt="0"/>
      <dgm:spPr/>
    </dgm:pt>
    <dgm:pt modelId="{C2D03148-2811-45DD-AE71-C7EC41B5BE18}" type="pres">
      <dgm:prSet presAssocID="{323AD458-2BDF-4F3D-B9FA-029EF34953BB}" presName="composite4" presStyleCnt="0"/>
      <dgm:spPr/>
    </dgm:pt>
    <dgm:pt modelId="{DC37D703-A34F-4BDD-AF9F-6C4C72F86FBF}" type="pres">
      <dgm:prSet presAssocID="{323AD458-2BDF-4F3D-B9FA-029EF34953BB}" presName="background4" presStyleLbl="node4" presStyleIdx="6" presStyleCnt="9"/>
      <dgm:spPr/>
    </dgm:pt>
    <dgm:pt modelId="{B8C716AD-A1AC-4BBC-8406-29B4FDE5311B}" type="pres">
      <dgm:prSet presAssocID="{323AD458-2BDF-4F3D-B9FA-029EF34953BB}" presName="text4" presStyleLbl="fgAcc4" presStyleIdx="6" presStyleCnt="9">
        <dgm:presLayoutVars>
          <dgm:chPref val="3"/>
        </dgm:presLayoutVars>
      </dgm:prSet>
      <dgm:spPr/>
    </dgm:pt>
    <dgm:pt modelId="{44D5EC03-E07A-433F-9080-B6B3D7B201F3}" type="pres">
      <dgm:prSet presAssocID="{323AD458-2BDF-4F3D-B9FA-029EF34953BB}" presName="hierChild5" presStyleCnt="0"/>
      <dgm:spPr/>
    </dgm:pt>
    <dgm:pt modelId="{CDC0F0B2-3DE7-4F3F-8448-4D24A3F08B3E}" type="pres">
      <dgm:prSet presAssocID="{37C122C2-0A1C-47EF-BD54-32B41D37ED54}" presName="Name23" presStyleLbl="parChTrans1D4" presStyleIdx="7" presStyleCnt="9"/>
      <dgm:spPr/>
    </dgm:pt>
    <dgm:pt modelId="{127C1D0F-548F-41B4-A749-96390D5FFE8C}" type="pres">
      <dgm:prSet presAssocID="{9A2987B1-6377-4403-854C-E3767D497DC5}" presName="hierRoot4" presStyleCnt="0"/>
      <dgm:spPr/>
    </dgm:pt>
    <dgm:pt modelId="{2FFD4219-5FCC-44EE-A4B4-17A89B4E357F}" type="pres">
      <dgm:prSet presAssocID="{9A2987B1-6377-4403-854C-E3767D497DC5}" presName="composite4" presStyleCnt="0"/>
      <dgm:spPr/>
    </dgm:pt>
    <dgm:pt modelId="{29BACA8F-4F3C-4F47-B269-4596E4CB75EA}" type="pres">
      <dgm:prSet presAssocID="{9A2987B1-6377-4403-854C-E3767D497DC5}" presName="background4" presStyleLbl="node4" presStyleIdx="7" presStyleCnt="9"/>
      <dgm:spPr/>
    </dgm:pt>
    <dgm:pt modelId="{41C15034-1EC7-4C91-A500-A0F1B59CC4DE}" type="pres">
      <dgm:prSet presAssocID="{9A2987B1-6377-4403-854C-E3767D497DC5}" presName="text4" presStyleLbl="fgAcc4" presStyleIdx="7" presStyleCnt="9">
        <dgm:presLayoutVars>
          <dgm:chPref val="3"/>
        </dgm:presLayoutVars>
      </dgm:prSet>
      <dgm:spPr/>
    </dgm:pt>
    <dgm:pt modelId="{0D73C91A-BB8F-4CB0-89F9-AFF983435137}" type="pres">
      <dgm:prSet presAssocID="{9A2987B1-6377-4403-854C-E3767D497DC5}" presName="hierChild5" presStyleCnt="0"/>
      <dgm:spPr/>
    </dgm:pt>
    <dgm:pt modelId="{441A2081-B713-4B09-A55E-F7078BF73F3F}" type="pres">
      <dgm:prSet presAssocID="{D1493C26-A63D-4A5A-93EC-4E52C695A25D}" presName="Name23" presStyleLbl="parChTrans1D4" presStyleIdx="8" presStyleCnt="9"/>
      <dgm:spPr/>
    </dgm:pt>
    <dgm:pt modelId="{B7E591E7-4BFB-4271-A2E9-4D726B6B8BE0}" type="pres">
      <dgm:prSet presAssocID="{D2DB53EF-AD99-44B4-A63C-B3747BCF4BF6}" presName="hierRoot4" presStyleCnt="0"/>
      <dgm:spPr/>
    </dgm:pt>
    <dgm:pt modelId="{17C10B6A-2FC7-4944-BDAC-3AEC4321FE72}" type="pres">
      <dgm:prSet presAssocID="{D2DB53EF-AD99-44B4-A63C-B3747BCF4BF6}" presName="composite4" presStyleCnt="0"/>
      <dgm:spPr/>
    </dgm:pt>
    <dgm:pt modelId="{A3AC6C45-050D-4A22-AD86-5E66A9DD73CA}" type="pres">
      <dgm:prSet presAssocID="{D2DB53EF-AD99-44B4-A63C-B3747BCF4BF6}" presName="background4" presStyleLbl="node4" presStyleIdx="8" presStyleCnt="9"/>
      <dgm:spPr/>
    </dgm:pt>
    <dgm:pt modelId="{07AF0970-B715-410C-B944-7FA594465DFB}" type="pres">
      <dgm:prSet presAssocID="{D2DB53EF-AD99-44B4-A63C-B3747BCF4BF6}" presName="text4" presStyleLbl="fgAcc4" presStyleIdx="8" presStyleCnt="9">
        <dgm:presLayoutVars>
          <dgm:chPref val="3"/>
        </dgm:presLayoutVars>
      </dgm:prSet>
      <dgm:spPr/>
    </dgm:pt>
    <dgm:pt modelId="{17BF908F-84B5-4D2A-871A-14E050209E43}" type="pres">
      <dgm:prSet presAssocID="{D2DB53EF-AD99-44B4-A63C-B3747BCF4BF6}" presName="hierChild5" presStyleCnt="0"/>
      <dgm:spPr/>
    </dgm:pt>
  </dgm:ptLst>
  <dgm:cxnLst>
    <dgm:cxn modelId="{C8811B01-7FBF-4613-B3CE-830353FC8187}" type="presOf" srcId="{AEEADCFC-5DD9-4250-8112-FBB4BE8527F5}" destId="{8682FA23-C44D-4C4B-932F-B62B7BA3C4C7}" srcOrd="0" destOrd="0" presId="urn:microsoft.com/office/officeart/2005/8/layout/hierarchy1"/>
    <dgm:cxn modelId="{61993905-264D-49A7-B35D-76085CEE1558}" type="presOf" srcId="{865B90E4-DE48-4E01-811E-4AB38BD8CDC1}" destId="{459BF8A4-D61C-47A7-81F2-DCF517EBB575}" srcOrd="0" destOrd="0" presId="urn:microsoft.com/office/officeart/2005/8/layout/hierarchy1"/>
    <dgm:cxn modelId="{98C05009-F8DA-465A-A5A2-DDD783CF1182}" type="presOf" srcId="{0831FD93-301A-41F4-98DA-D36EA67E5D63}" destId="{8DF6FA08-A254-4A43-B60C-61BE1569764E}" srcOrd="0" destOrd="0" presId="urn:microsoft.com/office/officeart/2005/8/layout/hierarchy1"/>
    <dgm:cxn modelId="{B1B85013-3893-4581-9D94-09BB9DFD0187}" type="presOf" srcId="{D1493C26-A63D-4A5A-93EC-4E52C695A25D}" destId="{441A2081-B713-4B09-A55E-F7078BF73F3F}" srcOrd="0" destOrd="0" presId="urn:microsoft.com/office/officeart/2005/8/layout/hierarchy1"/>
    <dgm:cxn modelId="{5C63CD13-BDAB-4300-9B8F-AA870AF2FEF3}" type="presOf" srcId="{DA16B7D0-E1F0-474E-A7A4-A90DD3DE1564}" destId="{4382B6FD-E33D-4A9C-8885-184E6E02D8F0}" srcOrd="0" destOrd="0" presId="urn:microsoft.com/office/officeart/2005/8/layout/hierarchy1"/>
    <dgm:cxn modelId="{D47EAF16-949D-46A0-85FC-26DAC00FA78B}" type="presOf" srcId="{9A2987B1-6377-4403-854C-E3767D497DC5}" destId="{41C15034-1EC7-4C91-A500-A0F1B59CC4DE}" srcOrd="0" destOrd="0" presId="urn:microsoft.com/office/officeart/2005/8/layout/hierarchy1"/>
    <dgm:cxn modelId="{DB4FAE18-A390-409F-A82F-EB60A1B643D1}" type="presOf" srcId="{FCD21827-E721-48E5-8A9F-21ADA4033D3B}" destId="{3C10C94B-80B1-404F-A626-8EB6BC07BE86}" srcOrd="0" destOrd="0" presId="urn:microsoft.com/office/officeart/2005/8/layout/hierarchy1"/>
    <dgm:cxn modelId="{C92F832D-6B47-46B3-8F9A-649CF68B8D4E}" srcId="{1F1F9650-844C-407E-B026-78635DF65E95}" destId="{A10531D3-9AB0-4635-9668-CED564313C7A}" srcOrd="1" destOrd="0" parTransId="{85A3DC8F-4B3D-41D3-9C04-2ADA437C20EA}" sibTransId="{DA4329DB-056B-4A2F-8009-4EA676516371}"/>
    <dgm:cxn modelId="{5FE9D130-18CA-4413-A1D6-7F57B54D7C11}" srcId="{1F1F9650-844C-407E-B026-78635DF65E95}" destId="{3CF836F7-2F38-4523-9BB0-369A66345806}" srcOrd="3" destOrd="0" parTransId="{FCD21827-E721-48E5-8A9F-21ADA4033D3B}" sibTransId="{FEFD47A0-11FA-4731-B3BD-E921145513D5}"/>
    <dgm:cxn modelId="{DB81B439-3ABC-4DCF-A191-B88C77F8D949}" srcId="{D272E87C-1871-4F9B-8082-EE065D0BA51E}" destId="{1F1F9650-844C-407E-B026-78635DF65E95}" srcOrd="0" destOrd="0" parTransId="{14FD15B2-2316-4A48-964C-C27892CCB66B}" sibTransId="{D0C8987D-A266-4B60-AA6E-AC9449110C80}"/>
    <dgm:cxn modelId="{1DDF0D3C-E2CD-400E-BCEF-3413C2AFA236}" type="presOf" srcId="{37C122C2-0A1C-47EF-BD54-32B41D37ED54}" destId="{CDC0F0B2-3DE7-4F3F-8448-4D24A3F08B3E}" srcOrd="0" destOrd="0" presId="urn:microsoft.com/office/officeart/2005/8/layout/hierarchy1"/>
    <dgm:cxn modelId="{7421CC4B-BDEB-4225-9264-3631CAE37292}" type="presOf" srcId="{14FD15B2-2316-4A48-964C-C27892CCB66B}" destId="{15E08761-765C-472A-8A07-7E05841A8187}" srcOrd="0" destOrd="0" presId="urn:microsoft.com/office/officeart/2005/8/layout/hierarchy1"/>
    <dgm:cxn modelId="{9490B24C-B4C1-42AB-8627-B83F1B208924}" srcId="{1F1F9650-844C-407E-B026-78635DF65E95}" destId="{D2DB53EF-AD99-44B4-A63C-B3747BCF4BF6}" srcOrd="7" destOrd="0" parTransId="{D1493C26-A63D-4A5A-93EC-4E52C695A25D}" sibTransId="{BBF56B8D-FC9A-4EC9-969E-D211409916DB}"/>
    <dgm:cxn modelId="{C9D97954-C29C-4673-8DE0-EF0373AC5C00}" type="presOf" srcId="{0BF0F200-7ECC-4881-92B8-62526A071B91}" destId="{E27EA6E4-04CD-4C6D-92C2-344A5611DEE1}" srcOrd="0" destOrd="0" presId="urn:microsoft.com/office/officeart/2005/8/layout/hierarchy1"/>
    <dgm:cxn modelId="{F6AF7955-0AD5-425A-BE83-3F071677EAF5}" srcId="{1F1F9650-844C-407E-B026-78635DF65E95}" destId="{9A2987B1-6377-4403-854C-E3767D497DC5}" srcOrd="6" destOrd="0" parTransId="{37C122C2-0A1C-47EF-BD54-32B41D37ED54}" sibTransId="{156F14C3-DA1A-4C9B-9B6D-693F8E52D798}"/>
    <dgm:cxn modelId="{3CF4F055-B862-4DE9-B059-8AA054D2B3EF}" srcId="{1F1F9650-844C-407E-B026-78635DF65E95}" destId="{AEEADCFC-5DD9-4250-8112-FBB4BE8527F5}" srcOrd="4" destOrd="0" parTransId="{B758E1BF-D0C7-419A-861A-0B82D6657E58}" sibTransId="{5A5DB7A0-D459-4FA4-8D59-B97AB6D5755D}"/>
    <dgm:cxn modelId="{A87D0579-AAB0-4908-90BA-86F87113B308}" srcId="{D842A50A-7E17-406B-B012-961E6B1B6857}" destId="{D272E87C-1871-4F9B-8082-EE065D0BA51E}" srcOrd="0" destOrd="0" parTransId="{138595EF-31D2-4E70-8055-2786918DF760}" sibTransId="{81303474-2F17-46A0-9F39-CB0985DE18A5}"/>
    <dgm:cxn modelId="{5333C45A-B158-41BF-B62E-F3A0218386E7}" type="presOf" srcId="{D2DB53EF-AD99-44B4-A63C-B3747BCF4BF6}" destId="{07AF0970-B715-410C-B944-7FA594465DFB}" srcOrd="0" destOrd="0" presId="urn:microsoft.com/office/officeart/2005/8/layout/hierarchy1"/>
    <dgm:cxn modelId="{0EE1547C-044D-47A6-9B3B-3E20561DB16E}" type="presOf" srcId="{A0BD5981-6797-4DB1-A5B0-533EE1560B3A}" destId="{BA178CB8-E1BE-46F0-89BA-83E6BD97D650}" srcOrd="0" destOrd="0" presId="urn:microsoft.com/office/officeart/2005/8/layout/hierarchy1"/>
    <dgm:cxn modelId="{4A1A2787-C6E8-4406-8AF0-C9F099FBE13D}" type="presOf" srcId="{323AD458-2BDF-4F3D-B9FA-029EF34953BB}" destId="{B8C716AD-A1AC-4BBC-8406-29B4FDE5311B}" srcOrd="0" destOrd="0" presId="urn:microsoft.com/office/officeart/2005/8/layout/hierarchy1"/>
    <dgm:cxn modelId="{9963DA88-964B-4D3F-94C6-B080FC8D6398}" type="presOf" srcId="{A10531D3-9AB0-4635-9668-CED564313C7A}" destId="{9037958D-7A3D-44A5-8B0B-B804F934C0DC}" srcOrd="0" destOrd="0" presId="urn:microsoft.com/office/officeart/2005/8/layout/hierarchy1"/>
    <dgm:cxn modelId="{7784A08D-BB5A-4BC9-B70A-F48E771A97B3}" type="presOf" srcId="{1F1F9650-844C-407E-B026-78635DF65E95}" destId="{092A5CB4-B7FC-4745-9EC3-ABA20CD9648F}" srcOrd="0" destOrd="0" presId="urn:microsoft.com/office/officeart/2005/8/layout/hierarchy1"/>
    <dgm:cxn modelId="{B4ABFA91-617A-4501-A813-B9D31A160C11}" srcId="{1F1F9650-844C-407E-B026-78635DF65E95}" destId="{A0BD5981-6797-4DB1-A5B0-533EE1560B3A}" srcOrd="0" destOrd="0" parTransId="{865B90E4-DE48-4E01-811E-4AB38BD8CDC1}" sibTransId="{7135793C-B478-4973-A567-47A435CC22E9}"/>
    <dgm:cxn modelId="{7DC27E9B-548D-40CF-8FB8-623DFCB57164}" srcId="{0BF0F200-7ECC-4881-92B8-62526A071B91}" destId="{D842A50A-7E17-406B-B012-961E6B1B6857}" srcOrd="0" destOrd="0" parTransId="{35C4D5AC-5027-4157-8C01-A14D95F529C2}" sibTransId="{E4C14E45-08B7-4C5B-AD8B-AEB3E697459C}"/>
    <dgm:cxn modelId="{A3441A9C-13B6-48C6-8EBC-B533DB9E1D64}" type="presOf" srcId="{B758E1BF-D0C7-419A-861A-0B82D6657E58}" destId="{80AFA67C-C778-46BF-87A4-CC4EBF43E949}" srcOrd="0" destOrd="0" presId="urn:microsoft.com/office/officeart/2005/8/layout/hierarchy1"/>
    <dgm:cxn modelId="{9B424BA9-3980-46F1-AC03-52B7BF55E3E0}" srcId="{DA16B7D0-E1F0-474E-A7A4-A90DD3DE1564}" destId="{0BF0F200-7ECC-4881-92B8-62526A071B91}" srcOrd="0" destOrd="0" parTransId="{58046BDE-C421-4656-A2EF-E16E54C442D6}" sibTransId="{01C9C91B-A117-4D5E-8003-196B64704E8F}"/>
    <dgm:cxn modelId="{ED3432AD-E665-47BF-B80E-01AEF9AF6EED}" type="presOf" srcId="{3CF836F7-2F38-4523-9BB0-369A66345806}" destId="{FF9BB9E4-0C4E-4966-88B7-7B526926CFD3}" srcOrd="0" destOrd="0" presId="urn:microsoft.com/office/officeart/2005/8/layout/hierarchy1"/>
    <dgm:cxn modelId="{648DF4B3-37E9-44C3-99FC-4A6E6EE5B880}" type="presOf" srcId="{2B7F066F-1F87-4224-BCFE-8D907DEB5A98}" destId="{61AF9397-2724-420B-9A42-6B70988C096D}" srcOrd="0" destOrd="0" presId="urn:microsoft.com/office/officeart/2005/8/layout/hierarchy1"/>
    <dgm:cxn modelId="{63340AB7-5D7E-424B-B820-501C7E5BDB1F}" type="presOf" srcId="{85A3DC8F-4B3D-41D3-9C04-2ADA437C20EA}" destId="{5244BB39-5B3C-4592-A1D5-4CB9C0F44B83}" srcOrd="0" destOrd="0" presId="urn:microsoft.com/office/officeart/2005/8/layout/hierarchy1"/>
    <dgm:cxn modelId="{ACDD46C4-4D43-4515-B379-12868313345B}" type="presOf" srcId="{D272E87C-1871-4F9B-8082-EE065D0BA51E}" destId="{3A3BA5A3-1584-4EA1-B5B6-B350128C4BFD}" srcOrd="0" destOrd="0" presId="urn:microsoft.com/office/officeart/2005/8/layout/hierarchy1"/>
    <dgm:cxn modelId="{7AFA90C8-4776-41C2-BF81-92B1A9505604}" type="presOf" srcId="{35C4D5AC-5027-4157-8C01-A14D95F529C2}" destId="{C2ADCD9A-B89F-4B1C-BBD4-9BC3625AE401}" srcOrd="0" destOrd="0" presId="urn:microsoft.com/office/officeart/2005/8/layout/hierarchy1"/>
    <dgm:cxn modelId="{BE20EAC8-4429-4B4B-8BC3-952E3C2878D7}" srcId="{1F1F9650-844C-407E-B026-78635DF65E95}" destId="{323AD458-2BDF-4F3D-B9FA-029EF34953BB}" srcOrd="5" destOrd="0" parTransId="{2B7F066F-1F87-4224-BCFE-8D907DEB5A98}" sibTransId="{9505A233-C350-4C97-8089-F094D9A43980}"/>
    <dgm:cxn modelId="{7BAB0BCC-7952-49AB-88F6-B88592068CFD}" type="presOf" srcId="{D842A50A-7E17-406B-B012-961E6B1B6857}" destId="{B1A7A921-A171-44AE-925C-D01A78F1C19F}" srcOrd="0" destOrd="0" presId="urn:microsoft.com/office/officeart/2005/8/layout/hierarchy1"/>
    <dgm:cxn modelId="{17DC18CD-562C-418D-B4A6-8132F892DC9C}" type="presOf" srcId="{5F66F22A-0585-4F65-81C5-D57A3AE4B1AC}" destId="{AEA6820A-E34D-4E60-AC80-F734C9B278EB}" srcOrd="0" destOrd="0" presId="urn:microsoft.com/office/officeart/2005/8/layout/hierarchy1"/>
    <dgm:cxn modelId="{C7A66EED-A377-4243-B369-5845C6913CD9}" srcId="{1F1F9650-844C-407E-B026-78635DF65E95}" destId="{0831FD93-301A-41F4-98DA-D36EA67E5D63}" srcOrd="2" destOrd="0" parTransId="{5F66F22A-0585-4F65-81C5-D57A3AE4B1AC}" sibTransId="{591DC9C5-269D-49D7-9D19-9D641721DD21}"/>
    <dgm:cxn modelId="{E03A09F9-DB5A-461A-BDD5-991567A8B1C1}" type="presOf" srcId="{138595EF-31D2-4E70-8055-2786918DF760}" destId="{8594E9E8-701E-48C0-B23F-8799813C5424}" srcOrd="0" destOrd="0" presId="urn:microsoft.com/office/officeart/2005/8/layout/hierarchy1"/>
    <dgm:cxn modelId="{4461F171-5943-4095-8CEB-06C49BB29EFC}" type="presParOf" srcId="{4382B6FD-E33D-4A9C-8885-184E6E02D8F0}" destId="{F7EA1002-3D03-4A0B-836D-44A23F271454}" srcOrd="0" destOrd="0" presId="urn:microsoft.com/office/officeart/2005/8/layout/hierarchy1"/>
    <dgm:cxn modelId="{C8CE5B2E-9D66-42DF-ABDF-526484E103E5}" type="presParOf" srcId="{F7EA1002-3D03-4A0B-836D-44A23F271454}" destId="{C9B2F316-464C-4048-B66F-63A6EC6B725C}" srcOrd="0" destOrd="0" presId="urn:microsoft.com/office/officeart/2005/8/layout/hierarchy1"/>
    <dgm:cxn modelId="{42E5D085-A209-4BDB-A9A6-548E5673544E}" type="presParOf" srcId="{C9B2F316-464C-4048-B66F-63A6EC6B725C}" destId="{B22F0443-9DC8-4A39-8C02-8D3409B1F3BA}" srcOrd="0" destOrd="0" presId="urn:microsoft.com/office/officeart/2005/8/layout/hierarchy1"/>
    <dgm:cxn modelId="{396DBC1A-1D02-4C9C-A2E7-549EC64DB297}" type="presParOf" srcId="{C9B2F316-464C-4048-B66F-63A6EC6B725C}" destId="{E27EA6E4-04CD-4C6D-92C2-344A5611DEE1}" srcOrd="1" destOrd="0" presId="urn:microsoft.com/office/officeart/2005/8/layout/hierarchy1"/>
    <dgm:cxn modelId="{1768F9FF-FC68-44A0-A819-42C09A11C795}" type="presParOf" srcId="{F7EA1002-3D03-4A0B-836D-44A23F271454}" destId="{E5049ACE-248E-4459-91C4-E3D518513435}" srcOrd="1" destOrd="0" presId="urn:microsoft.com/office/officeart/2005/8/layout/hierarchy1"/>
    <dgm:cxn modelId="{15C10C62-051D-4B80-9632-803A67EF5F6E}" type="presParOf" srcId="{E5049ACE-248E-4459-91C4-E3D518513435}" destId="{C2ADCD9A-B89F-4B1C-BBD4-9BC3625AE401}" srcOrd="0" destOrd="0" presId="urn:microsoft.com/office/officeart/2005/8/layout/hierarchy1"/>
    <dgm:cxn modelId="{F5B0B003-3EC1-4028-9FF6-370852618926}" type="presParOf" srcId="{E5049ACE-248E-4459-91C4-E3D518513435}" destId="{696DEB98-FFBA-4318-860F-F4EBC0418B0E}" srcOrd="1" destOrd="0" presId="urn:microsoft.com/office/officeart/2005/8/layout/hierarchy1"/>
    <dgm:cxn modelId="{57C5DE1B-BD87-46B2-A1AC-12CC785C24C7}" type="presParOf" srcId="{696DEB98-FFBA-4318-860F-F4EBC0418B0E}" destId="{77728F7D-42BA-40D4-85A5-A88814BD4CB4}" srcOrd="0" destOrd="0" presId="urn:microsoft.com/office/officeart/2005/8/layout/hierarchy1"/>
    <dgm:cxn modelId="{33E3E379-D009-47E8-9CA9-F164550AEC8A}" type="presParOf" srcId="{77728F7D-42BA-40D4-85A5-A88814BD4CB4}" destId="{288E7A8C-913F-4CDC-8F0F-5ED8AE1F4D61}" srcOrd="0" destOrd="0" presId="urn:microsoft.com/office/officeart/2005/8/layout/hierarchy1"/>
    <dgm:cxn modelId="{0887BC76-6232-4DA8-907C-E76E360F59DB}" type="presParOf" srcId="{77728F7D-42BA-40D4-85A5-A88814BD4CB4}" destId="{B1A7A921-A171-44AE-925C-D01A78F1C19F}" srcOrd="1" destOrd="0" presId="urn:microsoft.com/office/officeart/2005/8/layout/hierarchy1"/>
    <dgm:cxn modelId="{6298D81D-40BA-406C-A87E-790FEF9C470C}" type="presParOf" srcId="{696DEB98-FFBA-4318-860F-F4EBC0418B0E}" destId="{989633D4-A3F2-4605-A528-CEE51461CE34}" srcOrd="1" destOrd="0" presId="urn:microsoft.com/office/officeart/2005/8/layout/hierarchy1"/>
    <dgm:cxn modelId="{25DB455A-DD7F-4541-96F6-80943E65BFEB}" type="presParOf" srcId="{989633D4-A3F2-4605-A528-CEE51461CE34}" destId="{8594E9E8-701E-48C0-B23F-8799813C5424}" srcOrd="0" destOrd="0" presId="urn:microsoft.com/office/officeart/2005/8/layout/hierarchy1"/>
    <dgm:cxn modelId="{18CC9603-8D38-44B5-8EF2-186C26F2A32D}" type="presParOf" srcId="{989633D4-A3F2-4605-A528-CEE51461CE34}" destId="{D00A2F94-CC67-4144-99E4-E05B0FFAFF61}" srcOrd="1" destOrd="0" presId="urn:microsoft.com/office/officeart/2005/8/layout/hierarchy1"/>
    <dgm:cxn modelId="{9CB89AB0-0700-45D2-94C1-E1B1CC259DF1}" type="presParOf" srcId="{D00A2F94-CC67-4144-99E4-E05B0FFAFF61}" destId="{400E87E2-BFC7-46D4-B2A3-45DD971C795D}" srcOrd="0" destOrd="0" presId="urn:microsoft.com/office/officeart/2005/8/layout/hierarchy1"/>
    <dgm:cxn modelId="{F2FD165B-1784-416E-9697-78F94DCC116D}" type="presParOf" srcId="{400E87E2-BFC7-46D4-B2A3-45DD971C795D}" destId="{3C5FC6A7-FCCB-4EEB-A8D7-14CE78AB32FB}" srcOrd="0" destOrd="0" presId="urn:microsoft.com/office/officeart/2005/8/layout/hierarchy1"/>
    <dgm:cxn modelId="{25FC9BF3-22CC-4267-8C38-F5332A767FF1}" type="presParOf" srcId="{400E87E2-BFC7-46D4-B2A3-45DD971C795D}" destId="{3A3BA5A3-1584-4EA1-B5B6-B350128C4BFD}" srcOrd="1" destOrd="0" presId="urn:microsoft.com/office/officeart/2005/8/layout/hierarchy1"/>
    <dgm:cxn modelId="{4109DC0B-A059-480A-8B69-9781A172D80E}" type="presParOf" srcId="{D00A2F94-CC67-4144-99E4-E05B0FFAFF61}" destId="{4C493B07-C7F0-477A-8111-00331CD1BAE9}" srcOrd="1" destOrd="0" presId="urn:microsoft.com/office/officeart/2005/8/layout/hierarchy1"/>
    <dgm:cxn modelId="{BA001831-64D9-4B39-8F5A-E84440614EE1}" type="presParOf" srcId="{4C493B07-C7F0-477A-8111-00331CD1BAE9}" destId="{15E08761-765C-472A-8A07-7E05841A8187}" srcOrd="0" destOrd="0" presId="urn:microsoft.com/office/officeart/2005/8/layout/hierarchy1"/>
    <dgm:cxn modelId="{C87682E0-4847-4F43-8D5D-3C97E88E60BD}" type="presParOf" srcId="{4C493B07-C7F0-477A-8111-00331CD1BAE9}" destId="{E1266A10-12EF-45AB-AC37-F5FFDF4F07C8}" srcOrd="1" destOrd="0" presId="urn:microsoft.com/office/officeart/2005/8/layout/hierarchy1"/>
    <dgm:cxn modelId="{D0CA68DF-8E39-47B2-B26B-824F89A056DC}" type="presParOf" srcId="{E1266A10-12EF-45AB-AC37-F5FFDF4F07C8}" destId="{5E82C15C-DC29-411C-AC17-4D344B84AA1C}" srcOrd="0" destOrd="0" presId="urn:microsoft.com/office/officeart/2005/8/layout/hierarchy1"/>
    <dgm:cxn modelId="{F52ACE15-66AD-417C-B65E-2BC0D340E931}" type="presParOf" srcId="{5E82C15C-DC29-411C-AC17-4D344B84AA1C}" destId="{6E3D2894-6521-443C-BEB3-17CDB989BC16}" srcOrd="0" destOrd="0" presId="urn:microsoft.com/office/officeart/2005/8/layout/hierarchy1"/>
    <dgm:cxn modelId="{2096E87C-383D-483F-A051-60D7D7037737}" type="presParOf" srcId="{5E82C15C-DC29-411C-AC17-4D344B84AA1C}" destId="{092A5CB4-B7FC-4745-9EC3-ABA20CD9648F}" srcOrd="1" destOrd="0" presId="urn:microsoft.com/office/officeart/2005/8/layout/hierarchy1"/>
    <dgm:cxn modelId="{FE893F99-6A3F-4912-988B-684E22F480A9}" type="presParOf" srcId="{E1266A10-12EF-45AB-AC37-F5FFDF4F07C8}" destId="{39D7F261-103A-4E24-9E1C-DCB7F682CA87}" srcOrd="1" destOrd="0" presId="urn:microsoft.com/office/officeart/2005/8/layout/hierarchy1"/>
    <dgm:cxn modelId="{A6ECBAB6-AFF2-43C0-962E-35F002AE0224}" type="presParOf" srcId="{39D7F261-103A-4E24-9E1C-DCB7F682CA87}" destId="{459BF8A4-D61C-47A7-81F2-DCF517EBB575}" srcOrd="0" destOrd="0" presId="urn:microsoft.com/office/officeart/2005/8/layout/hierarchy1"/>
    <dgm:cxn modelId="{BBB86AB6-3083-44D3-871E-91239A25CB64}" type="presParOf" srcId="{39D7F261-103A-4E24-9E1C-DCB7F682CA87}" destId="{6722AFF7-3847-4CF5-847F-47A661AE5711}" srcOrd="1" destOrd="0" presId="urn:microsoft.com/office/officeart/2005/8/layout/hierarchy1"/>
    <dgm:cxn modelId="{7B6E5CF0-9B0E-4093-8947-5F20E758EACE}" type="presParOf" srcId="{6722AFF7-3847-4CF5-847F-47A661AE5711}" destId="{468FF5A5-9956-4A81-87F7-67E2A9E1531A}" srcOrd="0" destOrd="0" presId="urn:microsoft.com/office/officeart/2005/8/layout/hierarchy1"/>
    <dgm:cxn modelId="{3D09663B-CA7D-4BF0-BE4B-A6F44C8C807A}" type="presParOf" srcId="{468FF5A5-9956-4A81-87F7-67E2A9E1531A}" destId="{4E2A6571-1753-4EA6-AA28-9D39DB9812FD}" srcOrd="0" destOrd="0" presId="urn:microsoft.com/office/officeart/2005/8/layout/hierarchy1"/>
    <dgm:cxn modelId="{F7033DAF-56A8-4382-9403-EB623CD7AB69}" type="presParOf" srcId="{468FF5A5-9956-4A81-87F7-67E2A9E1531A}" destId="{BA178CB8-E1BE-46F0-89BA-83E6BD97D650}" srcOrd="1" destOrd="0" presId="urn:microsoft.com/office/officeart/2005/8/layout/hierarchy1"/>
    <dgm:cxn modelId="{B8C6603C-39B2-4C10-81FC-37DC1A5DC374}" type="presParOf" srcId="{6722AFF7-3847-4CF5-847F-47A661AE5711}" destId="{A02746F4-6CB5-4B82-A0EF-180734C8B50E}" srcOrd="1" destOrd="0" presId="urn:microsoft.com/office/officeart/2005/8/layout/hierarchy1"/>
    <dgm:cxn modelId="{26883869-9802-4D36-A903-0D033AAE7D2A}" type="presParOf" srcId="{39D7F261-103A-4E24-9E1C-DCB7F682CA87}" destId="{5244BB39-5B3C-4592-A1D5-4CB9C0F44B83}" srcOrd="2" destOrd="0" presId="urn:microsoft.com/office/officeart/2005/8/layout/hierarchy1"/>
    <dgm:cxn modelId="{673C3762-5ACF-43C3-B194-D0A40AB37C6E}" type="presParOf" srcId="{39D7F261-103A-4E24-9E1C-DCB7F682CA87}" destId="{7551C097-A570-4DE5-A01D-A0A5C9F94799}" srcOrd="3" destOrd="0" presId="urn:microsoft.com/office/officeart/2005/8/layout/hierarchy1"/>
    <dgm:cxn modelId="{1AADC91C-7107-4499-A2DF-CC6FBAD0FAA3}" type="presParOf" srcId="{7551C097-A570-4DE5-A01D-A0A5C9F94799}" destId="{999F5DC0-E343-4A9A-9833-0BD7A6BC68C3}" srcOrd="0" destOrd="0" presId="urn:microsoft.com/office/officeart/2005/8/layout/hierarchy1"/>
    <dgm:cxn modelId="{7ED5EC66-F41C-49C3-AA79-91B6C79C0C93}" type="presParOf" srcId="{999F5DC0-E343-4A9A-9833-0BD7A6BC68C3}" destId="{CAC89057-F6EB-46FC-99CB-02C61625C5C4}" srcOrd="0" destOrd="0" presId="urn:microsoft.com/office/officeart/2005/8/layout/hierarchy1"/>
    <dgm:cxn modelId="{01249E44-3BD1-429E-9449-67F175022CBA}" type="presParOf" srcId="{999F5DC0-E343-4A9A-9833-0BD7A6BC68C3}" destId="{9037958D-7A3D-44A5-8B0B-B804F934C0DC}" srcOrd="1" destOrd="0" presId="urn:microsoft.com/office/officeart/2005/8/layout/hierarchy1"/>
    <dgm:cxn modelId="{7980C402-3DAD-4BE1-BFC1-803F813ED469}" type="presParOf" srcId="{7551C097-A570-4DE5-A01D-A0A5C9F94799}" destId="{ED5365D7-4BA8-4ACD-8720-6D0109CF8D2E}" srcOrd="1" destOrd="0" presId="urn:microsoft.com/office/officeart/2005/8/layout/hierarchy1"/>
    <dgm:cxn modelId="{5D80D87C-488E-48EE-B34F-A29B932EA735}" type="presParOf" srcId="{39D7F261-103A-4E24-9E1C-DCB7F682CA87}" destId="{AEA6820A-E34D-4E60-AC80-F734C9B278EB}" srcOrd="4" destOrd="0" presId="urn:microsoft.com/office/officeart/2005/8/layout/hierarchy1"/>
    <dgm:cxn modelId="{A49116FD-31F1-45D9-920E-9A3649314466}" type="presParOf" srcId="{39D7F261-103A-4E24-9E1C-DCB7F682CA87}" destId="{E440B9A1-BE7B-433C-B24A-7FBE83CF53EB}" srcOrd="5" destOrd="0" presId="urn:microsoft.com/office/officeart/2005/8/layout/hierarchy1"/>
    <dgm:cxn modelId="{6CCD85CB-F7AB-4932-BB52-7D9B61B64DD8}" type="presParOf" srcId="{E440B9A1-BE7B-433C-B24A-7FBE83CF53EB}" destId="{C1A69E48-1C01-4E72-8D82-084E248014B1}" srcOrd="0" destOrd="0" presId="urn:microsoft.com/office/officeart/2005/8/layout/hierarchy1"/>
    <dgm:cxn modelId="{6ED54C40-617A-4BDB-910B-DD036BF3B544}" type="presParOf" srcId="{C1A69E48-1C01-4E72-8D82-084E248014B1}" destId="{AE007C2D-2694-438A-817C-A89FDAB3293D}" srcOrd="0" destOrd="0" presId="urn:microsoft.com/office/officeart/2005/8/layout/hierarchy1"/>
    <dgm:cxn modelId="{EA421E01-8EBA-4E2A-9E29-52CA79245116}" type="presParOf" srcId="{C1A69E48-1C01-4E72-8D82-084E248014B1}" destId="{8DF6FA08-A254-4A43-B60C-61BE1569764E}" srcOrd="1" destOrd="0" presId="urn:microsoft.com/office/officeart/2005/8/layout/hierarchy1"/>
    <dgm:cxn modelId="{BDEE83DA-375E-4909-AB7B-31702EB7708F}" type="presParOf" srcId="{E440B9A1-BE7B-433C-B24A-7FBE83CF53EB}" destId="{A417ECF7-49B3-47F7-A267-C7AC00C659F1}" srcOrd="1" destOrd="0" presId="urn:microsoft.com/office/officeart/2005/8/layout/hierarchy1"/>
    <dgm:cxn modelId="{C222446E-D8CA-407F-A8B4-E4E3B070A637}" type="presParOf" srcId="{39D7F261-103A-4E24-9E1C-DCB7F682CA87}" destId="{3C10C94B-80B1-404F-A626-8EB6BC07BE86}" srcOrd="6" destOrd="0" presId="urn:microsoft.com/office/officeart/2005/8/layout/hierarchy1"/>
    <dgm:cxn modelId="{F6D84537-AF20-4FE9-82CD-26232B8CD088}" type="presParOf" srcId="{39D7F261-103A-4E24-9E1C-DCB7F682CA87}" destId="{16E37680-1FA7-4BC6-8904-88A57F47CDBB}" srcOrd="7" destOrd="0" presId="urn:microsoft.com/office/officeart/2005/8/layout/hierarchy1"/>
    <dgm:cxn modelId="{F5D89430-D4F6-46E5-9F7F-F925CD5FBE86}" type="presParOf" srcId="{16E37680-1FA7-4BC6-8904-88A57F47CDBB}" destId="{5C5AB2A5-6DBF-469C-A6AA-2E391CBEC638}" srcOrd="0" destOrd="0" presId="urn:microsoft.com/office/officeart/2005/8/layout/hierarchy1"/>
    <dgm:cxn modelId="{3A6F24BE-CDB8-4C11-BDF6-001052093549}" type="presParOf" srcId="{5C5AB2A5-6DBF-469C-A6AA-2E391CBEC638}" destId="{DC6DBDC3-F51B-4648-87FD-0A5D37294226}" srcOrd="0" destOrd="0" presId="urn:microsoft.com/office/officeart/2005/8/layout/hierarchy1"/>
    <dgm:cxn modelId="{C2F2D2E4-0296-44B2-AA3C-308F5A42BC16}" type="presParOf" srcId="{5C5AB2A5-6DBF-469C-A6AA-2E391CBEC638}" destId="{FF9BB9E4-0C4E-4966-88B7-7B526926CFD3}" srcOrd="1" destOrd="0" presId="urn:microsoft.com/office/officeart/2005/8/layout/hierarchy1"/>
    <dgm:cxn modelId="{691699CC-13E4-4604-8F2D-63CFD3339E09}" type="presParOf" srcId="{16E37680-1FA7-4BC6-8904-88A57F47CDBB}" destId="{16876360-E957-4575-9FDF-D7878C609D9A}" srcOrd="1" destOrd="0" presId="urn:microsoft.com/office/officeart/2005/8/layout/hierarchy1"/>
    <dgm:cxn modelId="{8E2BC48D-37B3-442C-8D7D-D18767B2A886}" type="presParOf" srcId="{39D7F261-103A-4E24-9E1C-DCB7F682CA87}" destId="{80AFA67C-C778-46BF-87A4-CC4EBF43E949}" srcOrd="8" destOrd="0" presId="urn:microsoft.com/office/officeart/2005/8/layout/hierarchy1"/>
    <dgm:cxn modelId="{0E8C40E9-C789-44D7-8AA8-5AB364E79722}" type="presParOf" srcId="{39D7F261-103A-4E24-9E1C-DCB7F682CA87}" destId="{6FCCAAC8-027D-408A-BDED-E0223EFBB0AD}" srcOrd="9" destOrd="0" presId="urn:microsoft.com/office/officeart/2005/8/layout/hierarchy1"/>
    <dgm:cxn modelId="{F909797D-89C2-43CE-BA45-96BDB4F2BD22}" type="presParOf" srcId="{6FCCAAC8-027D-408A-BDED-E0223EFBB0AD}" destId="{2BFC32DB-B10E-45BE-9AB7-E9361C30E2DE}" srcOrd="0" destOrd="0" presId="urn:microsoft.com/office/officeart/2005/8/layout/hierarchy1"/>
    <dgm:cxn modelId="{2CE8246B-79B5-4858-8006-D70D43BD9CE8}" type="presParOf" srcId="{2BFC32DB-B10E-45BE-9AB7-E9361C30E2DE}" destId="{91510C9C-3818-4C32-ABB9-3B8C438D1FE2}" srcOrd="0" destOrd="0" presId="urn:microsoft.com/office/officeart/2005/8/layout/hierarchy1"/>
    <dgm:cxn modelId="{6865BDAE-367C-4FD0-8F6D-D15C1C7EF713}" type="presParOf" srcId="{2BFC32DB-B10E-45BE-9AB7-E9361C30E2DE}" destId="{8682FA23-C44D-4C4B-932F-B62B7BA3C4C7}" srcOrd="1" destOrd="0" presId="urn:microsoft.com/office/officeart/2005/8/layout/hierarchy1"/>
    <dgm:cxn modelId="{48D249D2-C53B-4BF2-AC8E-7FDCC9FF4BC8}" type="presParOf" srcId="{6FCCAAC8-027D-408A-BDED-E0223EFBB0AD}" destId="{376765A7-50CB-4DCC-9229-6D719420DE58}" srcOrd="1" destOrd="0" presId="urn:microsoft.com/office/officeart/2005/8/layout/hierarchy1"/>
    <dgm:cxn modelId="{7FAA50AD-77B1-43F9-B5F6-54A9FD7153A8}" type="presParOf" srcId="{39D7F261-103A-4E24-9E1C-DCB7F682CA87}" destId="{61AF9397-2724-420B-9A42-6B70988C096D}" srcOrd="10" destOrd="0" presId="urn:microsoft.com/office/officeart/2005/8/layout/hierarchy1"/>
    <dgm:cxn modelId="{55852D6B-FA02-4034-BBDE-48A77C016982}" type="presParOf" srcId="{39D7F261-103A-4E24-9E1C-DCB7F682CA87}" destId="{19F5F9F9-94F0-4F12-8C14-2EBE8401E794}" srcOrd="11" destOrd="0" presId="urn:microsoft.com/office/officeart/2005/8/layout/hierarchy1"/>
    <dgm:cxn modelId="{A57A5104-1809-4E0E-9969-C640291E51DA}" type="presParOf" srcId="{19F5F9F9-94F0-4F12-8C14-2EBE8401E794}" destId="{C2D03148-2811-45DD-AE71-C7EC41B5BE18}" srcOrd="0" destOrd="0" presId="urn:microsoft.com/office/officeart/2005/8/layout/hierarchy1"/>
    <dgm:cxn modelId="{D310E9FC-28EA-47B4-B602-EDE6BE37179E}" type="presParOf" srcId="{C2D03148-2811-45DD-AE71-C7EC41B5BE18}" destId="{DC37D703-A34F-4BDD-AF9F-6C4C72F86FBF}" srcOrd="0" destOrd="0" presId="urn:microsoft.com/office/officeart/2005/8/layout/hierarchy1"/>
    <dgm:cxn modelId="{91B18001-ACFE-4766-A87F-CB0089571FE5}" type="presParOf" srcId="{C2D03148-2811-45DD-AE71-C7EC41B5BE18}" destId="{B8C716AD-A1AC-4BBC-8406-29B4FDE5311B}" srcOrd="1" destOrd="0" presId="urn:microsoft.com/office/officeart/2005/8/layout/hierarchy1"/>
    <dgm:cxn modelId="{0FC6A630-9E4D-4586-AA49-8A6B992288E7}" type="presParOf" srcId="{19F5F9F9-94F0-4F12-8C14-2EBE8401E794}" destId="{44D5EC03-E07A-433F-9080-B6B3D7B201F3}" srcOrd="1" destOrd="0" presId="urn:microsoft.com/office/officeart/2005/8/layout/hierarchy1"/>
    <dgm:cxn modelId="{30E4C51C-6AE8-49A8-B04D-767C2254370D}" type="presParOf" srcId="{39D7F261-103A-4E24-9E1C-DCB7F682CA87}" destId="{CDC0F0B2-3DE7-4F3F-8448-4D24A3F08B3E}" srcOrd="12" destOrd="0" presId="urn:microsoft.com/office/officeart/2005/8/layout/hierarchy1"/>
    <dgm:cxn modelId="{33A03C6C-8386-4689-86C4-93DDB18D258D}" type="presParOf" srcId="{39D7F261-103A-4E24-9E1C-DCB7F682CA87}" destId="{127C1D0F-548F-41B4-A749-96390D5FFE8C}" srcOrd="13" destOrd="0" presId="urn:microsoft.com/office/officeart/2005/8/layout/hierarchy1"/>
    <dgm:cxn modelId="{993DA8C0-199C-412D-B5D2-5E7D618356A9}" type="presParOf" srcId="{127C1D0F-548F-41B4-A749-96390D5FFE8C}" destId="{2FFD4219-5FCC-44EE-A4B4-17A89B4E357F}" srcOrd="0" destOrd="0" presId="urn:microsoft.com/office/officeart/2005/8/layout/hierarchy1"/>
    <dgm:cxn modelId="{B0FA5F74-1728-48D1-817E-26E52527166E}" type="presParOf" srcId="{2FFD4219-5FCC-44EE-A4B4-17A89B4E357F}" destId="{29BACA8F-4F3C-4F47-B269-4596E4CB75EA}" srcOrd="0" destOrd="0" presId="urn:microsoft.com/office/officeart/2005/8/layout/hierarchy1"/>
    <dgm:cxn modelId="{E0AE6084-AB66-4B60-8703-6CC11430562B}" type="presParOf" srcId="{2FFD4219-5FCC-44EE-A4B4-17A89B4E357F}" destId="{41C15034-1EC7-4C91-A500-A0F1B59CC4DE}" srcOrd="1" destOrd="0" presId="urn:microsoft.com/office/officeart/2005/8/layout/hierarchy1"/>
    <dgm:cxn modelId="{33019196-A90B-4A77-A650-BC2A2ED5909B}" type="presParOf" srcId="{127C1D0F-548F-41B4-A749-96390D5FFE8C}" destId="{0D73C91A-BB8F-4CB0-89F9-AFF983435137}" srcOrd="1" destOrd="0" presId="urn:microsoft.com/office/officeart/2005/8/layout/hierarchy1"/>
    <dgm:cxn modelId="{1ECA305F-7B7D-4F77-835D-676DF5438D82}" type="presParOf" srcId="{39D7F261-103A-4E24-9E1C-DCB7F682CA87}" destId="{441A2081-B713-4B09-A55E-F7078BF73F3F}" srcOrd="14" destOrd="0" presId="urn:microsoft.com/office/officeart/2005/8/layout/hierarchy1"/>
    <dgm:cxn modelId="{80A923F4-CDC6-4375-A3F5-71715120BB88}" type="presParOf" srcId="{39D7F261-103A-4E24-9E1C-DCB7F682CA87}" destId="{B7E591E7-4BFB-4271-A2E9-4D726B6B8BE0}" srcOrd="15" destOrd="0" presId="urn:microsoft.com/office/officeart/2005/8/layout/hierarchy1"/>
    <dgm:cxn modelId="{FF8E98CB-84AF-49B8-A894-37DB2FC7560A}" type="presParOf" srcId="{B7E591E7-4BFB-4271-A2E9-4D726B6B8BE0}" destId="{17C10B6A-2FC7-4944-BDAC-3AEC4321FE72}" srcOrd="0" destOrd="0" presId="urn:microsoft.com/office/officeart/2005/8/layout/hierarchy1"/>
    <dgm:cxn modelId="{2C09A24E-9AE9-4AD2-8B01-27D15C9B11CB}" type="presParOf" srcId="{17C10B6A-2FC7-4944-BDAC-3AEC4321FE72}" destId="{A3AC6C45-050D-4A22-AD86-5E66A9DD73CA}" srcOrd="0" destOrd="0" presId="urn:microsoft.com/office/officeart/2005/8/layout/hierarchy1"/>
    <dgm:cxn modelId="{38838C14-20F4-4A1C-BFAC-D92A51ABFA2C}" type="presParOf" srcId="{17C10B6A-2FC7-4944-BDAC-3AEC4321FE72}" destId="{07AF0970-B715-410C-B944-7FA594465DFB}" srcOrd="1" destOrd="0" presId="urn:microsoft.com/office/officeart/2005/8/layout/hierarchy1"/>
    <dgm:cxn modelId="{7287838B-C129-4413-83EA-7C64867A97C1}" type="presParOf" srcId="{B7E591E7-4BFB-4271-A2E9-4D726B6B8BE0}" destId="{17BF908F-84B5-4D2A-871A-14E050209E4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974F16-E7EE-4DA9-BF01-E46D900378D8}"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fi-FI"/>
        </a:p>
      </dgm:t>
    </dgm:pt>
    <dgm:pt modelId="{E1DBFA96-63E4-42B0-BA7C-BFB0D321BF31}">
      <dgm:prSet phldrT="[Teksti]"/>
      <dgm:spPr>
        <a:solidFill>
          <a:srgbClr val="FA9D36"/>
        </a:solidFill>
      </dgm:spPr>
      <dgm:t>
        <a:bodyPr/>
        <a:lstStyle/>
        <a:p>
          <a:r>
            <a:rPr lang="fi-FI"/>
            <a:t>Nuori</a:t>
          </a:r>
        </a:p>
      </dgm:t>
    </dgm:pt>
    <dgm:pt modelId="{221FEBD0-7BEA-4B60-8C65-B0E651711D7D}" type="parTrans" cxnId="{1547B588-986B-456A-8FC9-6B5201AD73FA}">
      <dgm:prSet/>
      <dgm:spPr/>
      <dgm:t>
        <a:bodyPr/>
        <a:lstStyle/>
        <a:p>
          <a:endParaRPr lang="fi-FI"/>
        </a:p>
      </dgm:t>
    </dgm:pt>
    <dgm:pt modelId="{79AE4BAE-8709-45DE-B45B-723573DF52EA}" type="sibTrans" cxnId="{1547B588-986B-456A-8FC9-6B5201AD73FA}">
      <dgm:prSet/>
      <dgm:spPr/>
      <dgm:t>
        <a:bodyPr/>
        <a:lstStyle/>
        <a:p>
          <a:endParaRPr lang="fi-FI"/>
        </a:p>
      </dgm:t>
    </dgm:pt>
    <dgm:pt modelId="{7EEA4C34-0CFE-456D-9910-FAE4A0EC5A17}">
      <dgm:prSet phldrT="[Teksti]"/>
      <dgm:spPr>
        <a:solidFill>
          <a:srgbClr val="365D73"/>
        </a:solidFill>
      </dgm:spPr>
      <dgm:t>
        <a:bodyPr/>
        <a:lstStyle/>
        <a:p>
          <a:r>
            <a:rPr lang="fi-FI"/>
            <a:t>Lämpimät ihmissuhteet</a:t>
          </a:r>
        </a:p>
      </dgm:t>
    </dgm:pt>
    <dgm:pt modelId="{03E1774B-42D7-471D-A3A9-5FD5386B2F9D}" type="parTrans" cxnId="{59F53069-C010-4463-9508-8CB0864E5F45}">
      <dgm:prSet/>
      <dgm:spPr>
        <a:solidFill>
          <a:srgbClr val="365D73"/>
        </a:solidFill>
      </dgm:spPr>
      <dgm:t>
        <a:bodyPr/>
        <a:lstStyle/>
        <a:p>
          <a:endParaRPr lang="fi-FI"/>
        </a:p>
      </dgm:t>
    </dgm:pt>
    <dgm:pt modelId="{55D814D6-AB81-4FA3-9363-0246DD6840D7}" type="sibTrans" cxnId="{59F53069-C010-4463-9508-8CB0864E5F45}">
      <dgm:prSet/>
      <dgm:spPr/>
      <dgm:t>
        <a:bodyPr/>
        <a:lstStyle/>
        <a:p>
          <a:endParaRPr lang="fi-FI"/>
        </a:p>
      </dgm:t>
    </dgm:pt>
    <dgm:pt modelId="{2EA37ABA-6788-4F2A-89E5-B2E0A02364B1}">
      <dgm:prSet phldrT="[Teksti]"/>
      <dgm:spPr/>
      <dgm:t>
        <a:bodyPr/>
        <a:lstStyle/>
        <a:p>
          <a:r>
            <a:rPr lang="fi-FI"/>
            <a:t>Kuulluksi tuleminen ja osallisuus</a:t>
          </a:r>
        </a:p>
      </dgm:t>
    </dgm:pt>
    <dgm:pt modelId="{75B7618E-E4E0-4127-BC08-37B0121171C9}" type="parTrans" cxnId="{61BD47DB-37B6-4914-88FB-6FA08E85AB14}">
      <dgm:prSet/>
      <dgm:spPr/>
      <dgm:t>
        <a:bodyPr/>
        <a:lstStyle/>
        <a:p>
          <a:endParaRPr lang="fi-FI"/>
        </a:p>
      </dgm:t>
    </dgm:pt>
    <dgm:pt modelId="{4F5A8BEB-232A-482F-AF25-01586C8413BC}" type="sibTrans" cxnId="{61BD47DB-37B6-4914-88FB-6FA08E85AB14}">
      <dgm:prSet/>
      <dgm:spPr/>
      <dgm:t>
        <a:bodyPr/>
        <a:lstStyle/>
        <a:p>
          <a:endParaRPr lang="fi-FI"/>
        </a:p>
      </dgm:t>
    </dgm:pt>
    <dgm:pt modelId="{43C8D4FA-E0CD-4E34-B4A9-71B6CBD33354}">
      <dgm:prSet phldrT="[Teksti]"/>
      <dgm:spPr>
        <a:solidFill>
          <a:srgbClr val="60B482"/>
        </a:solidFill>
      </dgm:spPr>
      <dgm:t>
        <a:bodyPr/>
        <a:lstStyle/>
        <a:p>
          <a:r>
            <a:rPr lang="fi-FI"/>
            <a:t>Selkeys ja ennakoitavuus</a:t>
          </a:r>
        </a:p>
      </dgm:t>
    </dgm:pt>
    <dgm:pt modelId="{465B9F0C-4EA1-4A33-B5F0-FEC96AE33D16}" type="parTrans" cxnId="{25F902D1-44CB-4773-B8B6-F59506AB0C29}">
      <dgm:prSet/>
      <dgm:spPr>
        <a:solidFill>
          <a:srgbClr val="60B482"/>
        </a:solidFill>
      </dgm:spPr>
      <dgm:t>
        <a:bodyPr/>
        <a:lstStyle/>
        <a:p>
          <a:endParaRPr lang="fi-FI"/>
        </a:p>
      </dgm:t>
    </dgm:pt>
    <dgm:pt modelId="{6B7843F5-7310-4069-8698-86F8C096D951}" type="sibTrans" cxnId="{25F902D1-44CB-4773-B8B6-F59506AB0C29}">
      <dgm:prSet/>
      <dgm:spPr/>
      <dgm:t>
        <a:bodyPr/>
        <a:lstStyle/>
        <a:p>
          <a:endParaRPr lang="fi-FI"/>
        </a:p>
      </dgm:t>
    </dgm:pt>
    <dgm:pt modelId="{5A33713B-4FCE-4E65-AC62-7E49796D8177}">
      <dgm:prSet phldrT="[Teksti]"/>
      <dgm:spPr/>
      <dgm:t>
        <a:bodyPr/>
        <a:lstStyle/>
        <a:p>
          <a:r>
            <a:rPr lang="fi-FI"/>
            <a:t>Ilo</a:t>
          </a:r>
        </a:p>
      </dgm:t>
    </dgm:pt>
    <dgm:pt modelId="{BFC39A4B-B01A-4A68-BB6E-843FA08C0E24}" type="parTrans" cxnId="{9F2242F4-6B18-47DB-85B2-911DA36C8AF1}">
      <dgm:prSet/>
      <dgm:spPr/>
      <dgm:t>
        <a:bodyPr/>
        <a:lstStyle/>
        <a:p>
          <a:endParaRPr lang="fi-FI"/>
        </a:p>
      </dgm:t>
    </dgm:pt>
    <dgm:pt modelId="{A54E35A9-6A88-4ED1-AB32-BD9674FDA3C7}" type="sibTrans" cxnId="{9F2242F4-6B18-47DB-85B2-911DA36C8AF1}">
      <dgm:prSet/>
      <dgm:spPr/>
      <dgm:t>
        <a:bodyPr/>
        <a:lstStyle/>
        <a:p>
          <a:endParaRPr lang="fi-FI"/>
        </a:p>
      </dgm:t>
    </dgm:pt>
    <dgm:pt modelId="{B5D17C05-FD35-4421-BD06-AE7B33E0481E}">
      <dgm:prSet phldrT="[Teksti]"/>
      <dgm:spPr>
        <a:solidFill>
          <a:srgbClr val="C1C2B3"/>
        </a:solidFill>
      </dgm:spPr>
      <dgm:t>
        <a:bodyPr/>
        <a:lstStyle/>
        <a:p>
          <a:r>
            <a:rPr lang="fi-FI"/>
            <a:t>Osaaminen ja onnistuminen</a:t>
          </a:r>
        </a:p>
      </dgm:t>
    </dgm:pt>
    <dgm:pt modelId="{6A690C1D-03BA-4E99-848A-B91BFE8A39CD}" type="parTrans" cxnId="{F447EA96-DC6E-4970-9039-5410E5CADE3E}">
      <dgm:prSet/>
      <dgm:spPr>
        <a:solidFill>
          <a:srgbClr val="C1C2B3"/>
        </a:solidFill>
      </dgm:spPr>
      <dgm:t>
        <a:bodyPr/>
        <a:lstStyle/>
        <a:p>
          <a:endParaRPr lang="fi-FI"/>
        </a:p>
      </dgm:t>
    </dgm:pt>
    <dgm:pt modelId="{065A3630-C439-408F-A2B3-AEBBB901ED56}" type="sibTrans" cxnId="{F447EA96-DC6E-4970-9039-5410E5CADE3E}">
      <dgm:prSet/>
      <dgm:spPr/>
      <dgm:t>
        <a:bodyPr/>
        <a:lstStyle/>
        <a:p>
          <a:endParaRPr lang="fi-FI"/>
        </a:p>
      </dgm:t>
    </dgm:pt>
    <dgm:pt modelId="{9EA53D43-6F3A-43CD-A7F1-7911123240E0}" type="pres">
      <dgm:prSet presAssocID="{A1974F16-E7EE-4DA9-BF01-E46D900378D8}" presName="cycle" presStyleCnt="0">
        <dgm:presLayoutVars>
          <dgm:chMax val="1"/>
          <dgm:dir/>
          <dgm:animLvl val="ctr"/>
          <dgm:resizeHandles val="exact"/>
        </dgm:presLayoutVars>
      </dgm:prSet>
      <dgm:spPr/>
    </dgm:pt>
    <dgm:pt modelId="{499C9C1B-D1E1-4118-8F9B-3E048F7C374E}" type="pres">
      <dgm:prSet presAssocID="{E1DBFA96-63E4-42B0-BA7C-BFB0D321BF31}" presName="centerShape" presStyleLbl="node0" presStyleIdx="0" presStyleCnt="1"/>
      <dgm:spPr/>
    </dgm:pt>
    <dgm:pt modelId="{CBA1FB9F-8022-4581-866D-1F2271D2DA76}" type="pres">
      <dgm:prSet presAssocID="{03E1774B-42D7-471D-A3A9-5FD5386B2F9D}" presName="parTrans" presStyleLbl="bgSibTrans2D1" presStyleIdx="0" presStyleCnt="5"/>
      <dgm:spPr/>
    </dgm:pt>
    <dgm:pt modelId="{D37A4129-86D3-44A9-BB62-943B4BA80607}" type="pres">
      <dgm:prSet presAssocID="{7EEA4C34-0CFE-456D-9910-FAE4A0EC5A17}" presName="node" presStyleLbl="node1" presStyleIdx="0" presStyleCnt="5">
        <dgm:presLayoutVars>
          <dgm:bulletEnabled val="1"/>
        </dgm:presLayoutVars>
      </dgm:prSet>
      <dgm:spPr/>
    </dgm:pt>
    <dgm:pt modelId="{D38A6E96-4FC4-494F-840E-F5A817EA8217}" type="pres">
      <dgm:prSet presAssocID="{75B7618E-E4E0-4127-BC08-37B0121171C9}" presName="parTrans" presStyleLbl="bgSibTrans2D1" presStyleIdx="1" presStyleCnt="5"/>
      <dgm:spPr/>
    </dgm:pt>
    <dgm:pt modelId="{BD214D2E-2AB0-4032-8DF1-CA912912DE2B}" type="pres">
      <dgm:prSet presAssocID="{2EA37ABA-6788-4F2A-89E5-B2E0A02364B1}" presName="node" presStyleLbl="node1" presStyleIdx="1" presStyleCnt="5">
        <dgm:presLayoutVars>
          <dgm:bulletEnabled val="1"/>
        </dgm:presLayoutVars>
      </dgm:prSet>
      <dgm:spPr/>
    </dgm:pt>
    <dgm:pt modelId="{2383C04A-A917-48AB-A22C-152176230C11}" type="pres">
      <dgm:prSet presAssocID="{465B9F0C-4EA1-4A33-B5F0-FEC96AE33D16}" presName="parTrans" presStyleLbl="bgSibTrans2D1" presStyleIdx="2" presStyleCnt="5"/>
      <dgm:spPr/>
    </dgm:pt>
    <dgm:pt modelId="{087FD42A-17BC-403D-B3F5-4BAF08F47917}" type="pres">
      <dgm:prSet presAssocID="{43C8D4FA-E0CD-4E34-B4A9-71B6CBD33354}" presName="node" presStyleLbl="node1" presStyleIdx="2" presStyleCnt="5">
        <dgm:presLayoutVars>
          <dgm:bulletEnabled val="1"/>
        </dgm:presLayoutVars>
      </dgm:prSet>
      <dgm:spPr/>
    </dgm:pt>
    <dgm:pt modelId="{33A5A9BC-C6CB-43CC-BDC9-3C90AF4075E5}" type="pres">
      <dgm:prSet presAssocID="{BFC39A4B-B01A-4A68-BB6E-843FA08C0E24}" presName="parTrans" presStyleLbl="bgSibTrans2D1" presStyleIdx="3" presStyleCnt="5"/>
      <dgm:spPr/>
    </dgm:pt>
    <dgm:pt modelId="{DD84D0DA-D0CE-439D-BD78-2480EFD83F60}" type="pres">
      <dgm:prSet presAssocID="{5A33713B-4FCE-4E65-AC62-7E49796D8177}" presName="node" presStyleLbl="node1" presStyleIdx="3" presStyleCnt="5">
        <dgm:presLayoutVars>
          <dgm:bulletEnabled val="1"/>
        </dgm:presLayoutVars>
      </dgm:prSet>
      <dgm:spPr/>
    </dgm:pt>
    <dgm:pt modelId="{B835EAEB-2889-436F-A3E8-D6BAD067A054}" type="pres">
      <dgm:prSet presAssocID="{6A690C1D-03BA-4E99-848A-B91BFE8A39CD}" presName="parTrans" presStyleLbl="bgSibTrans2D1" presStyleIdx="4" presStyleCnt="5"/>
      <dgm:spPr/>
    </dgm:pt>
    <dgm:pt modelId="{1DBA54F4-56F2-4A5A-A2FB-902DE2AE1629}" type="pres">
      <dgm:prSet presAssocID="{B5D17C05-FD35-4421-BD06-AE7B33E0481E}" presName="node" presStyleLbl="node1" presStyleIdx="4" presStyleCnt="5">
        <dgm:presLayoutVars>
          <dgm:bulletEnabled val="1"/>
        </dgm:presLayoutVars>
      </dgm:prSet>
      <dgm:spPr/>
    </dgm:pt>
  </dgm:ptLst>
  <dgm:cxnLst>
    <dgm:cxn modelId="{5603641E-0D7A-4E5D-92B0-8EA8CAD6FD14}" type="presOf" srcId="{E1DBFA96-63E4-42B0-BA7C-BFB0D321BF31}" destId="{499C9C1B-D1E1-4118-8F9B-3E048F7C374E}" srcOrd="0" destOrd="0" presId="urn:microsoft.com/office/officeart/2005/8/layout/radial4"/>
    <dgm:cxn modelId="{A6868F28-DCA1-4553-8840-35BDA2C3A610}" type="presOf" srcId="{5A33713B-4FCE-4E65-AC62-7E49796D8177}" destId="{DD84D0DA-D0CE-439D-BD78-2480EFD83F60}" srcOrd="0" destOrd="0" presId="urn:microsoft.com/office/officeart/2005/8/layout/radial4"/>
    <dgm:cxn modelId="{25A0862A-F786-4AE7-8238-4EB6110F3879}" type="presOf" srcId="{2EA37ABA-6788-4F2A-89E5-B2E0A02364B1}" destId="{BD214D2E-2AB0-4032-8DF1-CA912912DE2B}" srcOrd="0" destOrd="0" presId="urn:microsoft.com/office/officeart/2005/8/layout/radial4"/>
    <dgm:cxn modelId="{3C1BBB5D-855B-45B6-922C-61A9A59DBD8E}" type="presOf" srcId="{03E1774B-42D7-471D-A3A9-5FD5386B2F9D}" destId="{CBA1FB9F-8022-4581-866D-1F2271D2DA76}" srcOrd="0" destOrd="0" presId="urn:microsoft.com/office/officeart/2005/8/layout/radial4"/>
    <dgm:cxn modelId="{E253B15F-1CE9-4E27-8777-4DE65B27C299}" type="presOf" srcId="{43C8D4FA-E0CD-4E34-B4A9-71B6CBD33354}" destId="{087FD42A-17BC-403D-B3F5-4BAF08F47917}" srcOrd="0" destOrd="0" presId="urn:microsoft.com/office/officeart/2005/8/layout/radial4"/>
    <dgm:cxn modelId="{48778C41-4034-4576-9CB2-24648EB73013}" type="presOf" srcId="{75B7618E-E4E0-4127-BC08-37B0121171C9}" destId="{D38A6E96-4FC4-494F-840E-F5A817EA8217}" srcOrd="0" destOrd="0" presId="urn:microsoft.com/office/officeart/2005/8/layout/radial4"/>
    <dgm:cxn modelId="{082A1B44-E98F-430E-AEEF-1ABCF0371B42}" type="presOf" srcId="{465B9F0C-4EA1-4A33-B5F0-FEC96AE33D16}" destId="{2383C04A-A917-48AB-A22C-152176230C11}" srcOrd="0" destOrd="0" presId="urn:microsoft.com/office/officeart/2005/8/layout/radial4"/>
    <dgm:cxn modelId="{572A3A65-3362-4362-AB56-DB43B62985B6}" type="presOf" srcId="{B5D17C05-FD35-4421-BD06-AE7B33E0481E}" destId="{1DBA54F4-56F2-4A5A-A2FB-902DE2AE1629}" srcOrd="0" destOrd="0" presId="urn:microsoft.com/office/officeart/2005/8/layout/radial4"/>
    <dgm:cxn modelId="{DD161446-7C35-4EB1-9B05-0AA40B5B4B1F}" type="presOf" srcId="{A1974F16-E7EE-4DA9-BF01-E46D900378D8}" destId="{9EA53D43-6F3A-43CD-A7F1-7911123240E0}" srcOrd="0" destOrd="0" presId="urn:microsoft.com/office/officeart/2005/8/layout/radial4"/>
    <dgm:cxn modelId="{59F53069-C010-4463-9508-8CB0864E5F45}" srcId="{E1DBFA96-63E4-42B0-BA7C-BFB0D321BF31}" destId="{7EEA4C34-0CFE-456D-9910-FAE4A0EC5A17}" srcOrd="0" destOrd="0" parTransId="{03E1774B-42D7-471D-A3A9-5FD5386B2F9D}" sibTransId="{55D814D6-AB81-4FA3-9363-0246DD6840D7}"/>
    <dgm:cxn modelId="{1547B588-986B-456A-8FC9-6B5201AD73FA}" srcId="{A1974F16-E7EE-4DA9-BF01-E46D900378D8}" destId="{E1DBFA96-63E4-42B0-BA7C-BFB0D321BF31}" srcOrd="0" destOrd="0" parTransId="{221FEBD0-7BEA-4B60-8C65-B0E651711D7D}" sibTransId="{79AE4BAE-8709-45DE-B45B-723573DF52EA}"/>
    <dgm:cxn modelId="{F447EA96-DC6E-4970-9039-5410E5CADE3E}" srcId="{E1DBFA96-63E4-42B0-BA7C-BFB0D321BF31}" destId="{B5D17C05-FD35-4421-BD06-AE7B33E0481E}" srcOrd="4" destOrd="0" parTransId="{6A690C1D-03BA-4E99-848A-B91BFE8A39CD}" sibTransId="{065A3630-C439-408F-A2B3-AEBBB901ED56}"/>
    <dgm:cxn modelId="{F52F0D9B-46AB-4260-86A5-899136AB88C5}" type="presOf" srcId="{7EEA4C34-0CFE-456D-9910-FAE4A0EC5A17}" destId="{D37A4129-86D3-44A9-BB62-943B4BA80607}" srcOrd="0" destOrd="0" presId="urn:microsoft.com/office/officeart/2005/8/layout/radial4"/>
    <dgm:cxn modelId="{A17D8CB0-D3CB-47A3-B88D-002C9CD1E00F}" type="presOf" srcId="{6A690C1D-03BA-4E99-848A-B91BFE8A39CD}" destId="{B835EAEB-2889-436F-A3E8-D6BAD067A054}" srcOrd="0" destOrd="0" presId="urn:microsoft.com/office/officeart/2005/8/layout/radial4"/>
    <dgm:cxn modelId="{A3DD55B1-8190-4DD8-928E-17F7E3D1DC68}" type="presOf" srcId="{BFC39A4B-B01A-4A68-BB6E-843FA08C0E24}" destId="{33A5A9BC-C6CB-43CC-BDC9-3C90AF4075E5}" srcOrd="0" destOrd="0" presId="urn:microsoft.com/office/officeart/2005/8/layout/radial4"/>
    <dgm:cxn modelId="{25F902D1-44CB-4773-B8B6-F59506AB0C29}" srcId="{E1DBFA96-63E4-42B0-BA7C-BFB0D321BF31}" destId="{43C8D4FA-E0CD-4E34-B4A9-71B6CBD33354}" srcOrd="2" destOrd="0" parTransId="{465B9F0C-4EA1-4A33-B5F0-FEC96AE33D16}" sibTransId="{6B7843F5-7310-4069-8698-86F8C096D951}"/>
    <dgm:cxn modelId="{61BD47DB-37B6-4914-88FB-6FA08E85AB14}" srcId="{E1DBFA96-63E4-42B0-BA7C-BFB0D321BF31}" destId="{2EA37ABA-6788-4F2A-89E5-B2E0A02364B1}" srcOrd="1" destOrd="0" parTransId="{75B7618E-E4E0-4127-BC08-37B0121171C9}" sibTransId="{4F5A8BEB-232A-482F-AF25-01586C8413BC}"/>
    <dgm:cxn modelId="{9F2242F4-6B18-47DB-85B2-911DA36C8AF1}" srcId="{E1DBFA96-63E4-42B0-BA7C-BFB0D321BF31}" destId="{5A33713B-4FCE-4E65-AC62-7E49796D8177}" srcOrd="3" destOrd="0" parTransId="{BFC39A4B-B01A-4A68-BB6E-843FA08C0E24}" sibTransId="{A54E35A9-6A88-4ED1-AB32-BD9674FDA3C7}"/>
    <dgm:cxn modelId="{E745FEF9-1486-40AA-A02F-7697E852C633}" type="presParOf" srcId="{9EA53D43-6F3A-43CD-A7F1-7911123240E0}" destId="{499C9C1B-D1E1-4118-8F9B-3E048F7C374E}" srcOrd="0" destOrd="0" presId="urn:microsoft.com/office/officeart/2005/8/layout/radial4"/>
    <dgm:cxn modelId="{24F9B75C-ED23-484A-A682-936973580019}" type="presParOf" srcId="{9EA53D43-6F3A-43CD-A7F1-7911123240E0}" destId="{CBA1FB9F-8022-4581-866D-1F2271D2DA76}" srcOrd="1" destOrd="0" presId="urn:microsoft.com/office/officeart/2005/8/layout/radial4"/>
    <dgm:cxn modelId="{8863120B-4E2E-49F1-95F9-10E632BCF886}" type="presParOf" srcId="{9EA53D43-6F3A-43CD-A7F1-7911123240E0}" destId="{D37A4129-86D3-44A9-BB62-943B4BA80607}" srcOrd="2" destOrd="0" presId="urn:microsoft.com/office/officeart/2005/8/layout/radial4"/>
    <dgm:cxn modelId="{9D35F98C-25B9-45AC-93E6-A42EF2B59F37}" type="presParOf" srcId="{9EA53D43-6F3A-43CD-A7F1-7911123240E0}" destId="{D38A6E96-4FC4-494F-840E-F5A817EA8217}" srcOrd="3" destOrd="0" presId="urn:microsoft.com/office/officeart/2005/8/layout/radial4"/>
    <dgm:cxn modelId="{B4620E06-4FED-4F0B-AA05-A4AE50A5652A}" type="presParOf" srcId="{9EA53D43-6F3A-43CD-A7F1-7911123240E0}" destId="{BD214D2E-2AB0-4032-8DF1-CA912912DE2B}" srcOrd="4" destOrd="0" presId="urn:microsoft.com/office/officeart/2005/8/layout/radial4"/>
    <dgm:cxn modelId="{9974DC34-B0B7-4685-A508-49F8C2D84277}" type="presParOf" srcId="{9EA53D43-6F3A-43CD-A7F1-7911123240E0}" destId="{2383C04A-A917-48AB-A22C-152176230C11}" srcOrd="5" destOrd="0" presId="urn:microsoft.com/office/officeart/2005/8/layout/radial4"/>
    <dgm:cxn modelId="{CB1373F0-7514-472A-A956-F376918F517A}" type="presParOf" srcId="{9EA53D43-6F3A-43CD-A7F1-7911123240E0}" destId="{087FD42A-17BC-403D-B3F5-4BAF08F47917}" srcOrd="6" destOrd="0" presId="urn:microsoft.com/office/officeart/2005/8/layout/radial4"/>
    <dgm:cxn modelId="{B37A0384-8E6E-4831-9C14-2206B3561E46}" type="presParOf" srcId="{9EA53D43-6F3A-43CD-A7F1-7911123240E0}" destId="{33A5A9BC-C6CB-43CC-BDC9-3C90AF4075E5}" srcOrd="7" destOrd="0" presId="urn:microsoft.com/office/officeart/2005/8/layout/radial4"/>
    <dgm:cxn modelId="{4064EE45-F619-4901-8A14-5833DD36FC1B}" type="presParOf" srcId="{9EA53D43-6F3A-43CD-A7F1-7911123240E0}" destId="{DD84D0DA-D0CE-439D-BD78-2480EFD83F60}" srcOrd="8" destOrd="0" presId="urn:microsoft.com/office/officeart/2005/8/layout/radial4"/>
    <dgm:cxn modelId="{19793CF9-DF20-483D-9A68-66C4C0F23FDE}" type="presParOf" srcId="{9EA53D43-6F3A-43CD-A7F1-7911123240E0}" destId="{B835EAEB-2889-436F-A3E8-D6BAD067A054}" srcOrd="9" destOrd="0" presId="urn:microsoft.com/office/officeart/2005/8/layout/radial4"/>
    <dgm:cxn modelId="{4AF80263-2A14-4A7E-BEA6-C2C6564AB385}" type="presParOf" srcId="{9EA53D43-6F3A-43CD-A7F1-7911123240E0}" destId="{1DBA54F4-56F2-4A5A-A2FB-902DE2AE1629}" srcOrd="10"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54C89E-87C0-4D45-970A-8A52872568C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5E8A22D-38F6-43A1-905F-226C4E2E53A4}">
      <dgm:prSet/>
      <dgm:spPr>
        <a:solidFill>
          <a:srgbClr val="365D73"/>
        </a:solidFill>
      </dgm:spPr>
      <dgm:t>
        <a:bodyPr/>
        <a:lstStyle/>
        <a:p>
          <a:r>
            <a:rPr lang="fi-FI" b="1">
              <a:latin typeface="Arial Narrow" panose="020B0606020202030204" pitchFamily="34" charset="0"/>
            </a:rPr>
            <a:t>Itsenäistyminen ja irtautuminen vanhemmista</a:t>
          </a:r>
          <a:endParaRPr lang="en-US" b="1">
            <a:latin typeface="Arial Narrow" panose="020B0606020202030204" pitchFamily="34" charset="0"/>
          </a:endParaRPr>
        </a:p>
      </dgm:t>
    </dgm:pt>
    <dgm:pt modelId="{16A2503A-1FCC-41F6-9478-ACAB464A3A91}" type="parTrans" cxnId="{AA17042E-228B-40F9-A97C-120119311759}">
      <dgm:prSet/>
      <dgm:spPr/>
      <dgm:t>
        <a:bodyPr/>
        <a:lstStyle/>
        <a:p>
          <a:endParaRPr lang="en-US"/>
        </a:p>
      </dgm:t>
    </dgm:pt>
    <dgm:pt modelId="{C252F48B-23A9-4D97-9CBF-EAC1232E82A8}" type="sibTrans" cxnId="{AA17042E-228B-40F9-A97C-120119311759}">
      <dgm:prSet/>
      <dgm:spPr/>
      <dgm:t>
        <a:bodyPr/>
        <a:lstStyle/>
        <a:p>
          <a:endParaRPr lang="en-US"/>
        </a:p>
      </dgm:t>
    </dgm:pt>
    <dgm:pt modelId="{C65668AB-D178-484F-9103-8AB4EB50951F}">
      <dgm:prSet/>
      <dgm:spPr/>
      <dgm:t>
        <a:bodyPr/>
        <a:lstStyle/>
        <a:p>
          <a:r>
            <a:rPr lang="fi-FI" b="1" err="1">
              <a:latin typeface="Arial Narrow" panose="020B0606020202030204" pitchFamily="34" charset="0"/>
            </a:rPr>
            <a:t>Kehonkuvan</a:t>
          </a:r>
          <a:r>
            <a:rPr lang="fi-FI" b="1">
              <a:latin typeface="Arial Narrow" panose="020B0606020202030204" pitchFamily="34" charset="0"/>
            </a:rPr>
            <a:t> muutos</a:t>
          </a:r>
          <a:endParaRPr lang="en-US" b="1">
            <a:latin typeface="Arial Narrow" panose="020B0606020202030204" pitchFamily="34" charset="0"/>
          </a:endParaRPr>
        </a:p>
      </dgm:t>
    </dgm:pt>
    <dgm:pt modelId="{323398BF-D4EA-4C90-9480-2AB757E74E53}" type="parTrans" cxnId="{06792BE1-9122-4965-BEC7-86BA910FAECA}">
      <dgm:prSet/>
      <dgm:spPr/>
      <dgm:t>
        <a:bodyPr/>
        <a:lstStyle/>
        <a:p>
          <a:endParaRPr lang="en-US"/>
        </a:p>
      </dgm:t>
    </dgm:pt>
    <dgm:pt modelId="{BEFB5CA1-7F8B-48F1-8F21-763D6F701435}" type="sibTrans" cxnId="{06792BE1-9122-4965-BEC7-86BA910FAECA}">
      <dgm:prSet/>
      <dgm:spPr/>
      <dgm:t>
        <a:bodyPr/>
        <a:lstStyle/>
        <a:p>
          <a:endParaRPr lang="en-US"/>
        </a:p>
      </dgm:t>
    </dgm:pt>
    <dgm:pt modelId="{C837266C-17D0-415D-996C-D1158EDBBEB0}">
      <dgm:prSet/>
      <dgm:spPr>
        <a:solidFill>
          <a:srgbClr val="60B482"/>
        </a:solidFill>
      </dgm:spPr>
      <dgm:t>
        <a:bodyPr/>
        <a:lstStyle/>
        <a:p>
          <a:r>
            <a:rPr lang="fi-FI" b="1">
              <a:latin typeface="Arial Narrow" panose="020B0606020202030204" pitchFamily="34" charset="0"/>
            </a:rPr>
            <a:t>Seksuaalisuuden kehittyminen</a:t>
          </a:r>
          <a:endParaRPr lang="en-US" b="1">
            <a:latin typeface="Arial Narrow" panose="020B0606020202030204" pitchFamily="34" charset="0"/>
          </a:endParaRPr>
        </a:p>
      </dgm:t>
    </dgm:pt>
    <dgm:pt modelId="{612BBA4F-44F7-4BE4-961C-57B15A6E72E7}" type="parTrans" cxnId="{745888B8-45EF-4B95-9EF9-01A7AD15AE16}">
      <dgm:prSet/>
      <dgm:spPr/>
      <dgm:t>
        <a:bodyPr/>
        <a:lstStyle/>
        <a:p>
          <a:endParaRPr lang="en-US"/>
        </a:p>
      </dgm:t>
    </dgm:pt>
    <dgm:pt modelId="{507D673D-D25B-4324-9540-725B5BB70E2F}" type="sibTrans" cxnId="{745888B8-45EF-4B95-9EF9-01A7AD15AE16}">
      <dgm:prSet/>
      <dgm:spPr/>
      <dgm:t>
        <a:bodyPr/>
        <a:lstStyle/>
        <a:p>
          <a:endParaRPr lang="en-US"/>
        </a:p>
      </dgm:t>
    </dgm:pt>
    <dgm:pt modelId="{AF2141E9-16A4-426D-932E-9D49CE9D124B}">
      <dgm:prSet/>
      <dgm:spPr/>
      <dgm:t>
        <a:bodyPr/>
        <a:lstStyle/>
        <a:p>
          <a:r>
            <a:rPr lang="fi-FI" b="1">
              <a:latin typeface="Arial Narrow" panose="020B0606020202030204" pitchFamily="34" charset="0"/>
            </a:rPr>
            <a:t>Oman arvomaailman ja identiteetin rakentaminen</a:t>
          </a:r>
          <a:endParaRPr lang="en-US" b="1">
            <a:latin typeface="Arial Narrow" panose="020B0606020202030204" pitchFamily="34" charset="0"/>
          </a:endParaRPr>
        </a:p>
      </dgm:t>
    </dgm:pt>
    <dgm:pt modelId="{6C39A459-6A44-404D-AC60-F92A6412F1DB}" type="parTrans" cxnId="{DD54FD8E-A27A-4BA4-9C59-AF805206D321}">
      <dgm:prSet/>
      <dgm:spPr/>
      <dgm:t>
        <a:bodyPr/>
        <a:lstStyle/>
        <a:p>
          <a:endParaRPr lang="en-US"/>
        </a:p>
      </dgm:t>
    </dgm:pt>
    <dgm:pt modelId="{1EB21700-FDFA-4607-A5D9-35E4301804F8}" type="sibTrans" cxnId="{DD54FD8E-A27A-4BA4-9C59-AF805206D321}">
      <dgm:prSet/>
      <dgm:spPr/>
      <dgm:t>
        <a:bodyPr/>
        <a:lstStyle/>
        <a:p>
          <a:endParaRPr lang="en-US"/>
        </a:p>
      </dgm:t>
    </dgm:pt>
    <dgm:pt modelId="{AB7E595E-098A-488E-ABE7-145F75A3828A}">
      <dgm:prSet phldr="0"/>
      <dgm:spPr>
        <a:solidFill>
          <a:srgbClr val="C1C2B3"/>
        </a:solidFill>
      </dgm:spPr>
      <dgm:t>
        <a:bodyPr/>
        <a:lstStyle/>
        <a:p>
          <a:pPr rtl="0"/>
          <a:r>
            <a:rPr lang="fi-FI" b="1">
              <a:latin typeface="Arial Narrow" panose="020B0606020202030204" pitchFamily="34" charset="0"/>
            </a:rPr>
            <a:t>Tunteiden ja ajattelun muutokset</a:t>
          </a:r>
        </a:p>
      </dgm:t>
    </dgm:pt>
    <dgm:pt modelId="{0B371473-1623-406D-9D30-59EB3313C578}" type="parTrans" cxnId="{4B274F92-1C76-409A-BD28-91CAD15AB7FD}">
      <dgm:prSet/>
      <dgm:spPr/>
      <dgm:t>
        <a:bodyPr/>
        <a:lstStyle/>
        <a:p>
          <a:endParaRPr lang="fi-FI"/>
        </a:p>
      </dgm:t>
    </dgm:pt>
    <dgm:pt modelId="{204E5C06-B65C-45F9-85C8-A6E569F92912}" type="sibTrans" cxnId="{4B274F92-1C76-409A-BD28-91CAD15AB7FD}">
      <dgm:prSet/>
      <dgm:spPr/>
      <dgm:t>
        <a:bodyPr/>
        <a:lstStyle/>
        <a:p>
          <a:endParaRPr lang="fi-FI"/>
        </a:p>
      </dgm:t>
    </dgm:pt>
    <dgm:pt modelId="{F8B3F8CF-508E-4641-95C1-8573D1559994}" type="pres">
      <dgm:prSet presAssocID="{1854C89E-87C0-4D45-970A-8A52872568C6}" presName="linear" presStyleCnt="0">
        <dgm:presLayoutVars>
          <dgm:animLvl val="lvl"/>
          <dgm:resizeHandles val="exact"/>
        </dgm:presLayoutVars>
      </dgm:prSet>
      <dgm:spPr/>
    </dgm:pt>
    <dgm:pt modelId="{8F3627D3-5464-49E3-BDEC-5781C4C3CA1D}" type="pres">
      <dgm:prSet presAssocID="{B5E8A22D-38F6-43A1-905F-226C4E2E53A4}" presName="parentText" presStyleLbl="node1" presStyleIdx="0" presStyleCnt="5">
        <dgm:presLayoutVars>
          <dgm:chMax val="0"/>
          <dgm:bulletEnabled val="1"/>
        </dgm:presLayoutVars>
      </dgm:prSet>
      <dgm:spPr/>
    </dgm:pt>
    <dgm:pt modelId="{308C2CE7-74D3-475F-A65F-F56D72A773BE}" type="pres">
      <dgm:prSet presAssocID="{C252F48B-23A9-4D97-9CBF-EAC1232E82A8}" presName="spacer" presStyleCnt="0"/>
      <dgm:spPr/>
    </dgm:pt>
    <dgm:pt modelId="{2A3923D6-9CDA-4C2A-B047-1CFD23C99850}" type="pres">
      <dgm:prSet presAssocID="{C65668AB-D178-484F-9103-8AB4EB50951F}" presName="parentText" presStyleLbl="node1" presStyleIdx="1" presStyleCnt="5">
        <dgm:presLayoutVars>
          <dgm:chMax val="0"/>
          <dgm:bulletEnabled val="1"/>
        </dgm:presLayoutVars>
      </dgm:prSet>
      <dgm:spPr/>
    </dgm:pt>
    <dgm:pt modelId="{51D40411-DE86-4624-94B6-9C61D0A0BD70}" type="pres">
      <dgm:prSet presAssocID="{BEFB5CA1-7F8B-48F1-8F21-763D6F701435}" presName="spacer" presStyleCnt="0"/>
      <dgm:spPr/>
    </dgm:pt>
    <dgm:pt modelId="{248EE82A-1C7B-4384-840D-1429A04DF9FC}" type="pres">
      <dgm:prSet presAssocID="{C837266C-17D0-415D-996C-D1158EDBBEB0}" presName="parentText" presStyleLbl="node1" presStyleIdx="2" presStyleCnt="5">
        <dgm:presLayoutVars>
          <dgm:chMax val="0"/>
          <dgm:bulletEnabled val="1"/>
        </dgm:presLayoutVars>
      </dgm:prSet>
      <dgm:spPr/>
    </dgm:pt>
    <dgm:pt modelId="{ACB7E673-552E-4AFA-8DA3-21378E25C1D3}" type="pres">
      <dgm:prSet presAssocID="{507D673D-D25B-4324-9540-725B5BB70E2F}" presName="spacer" presStyleCnt="0"/>
      <dgm:spPr/>
    </dgm:pt>
    <dgm:pt modelId="{F2B22BBA-1B6D-4D7B-B3C2-F9EB1805F69B}" type="pres">
      <dgm:prSet presAssocID="{AF2141E9-16A4-426D-932E-9D49CE9D124B}" presName="parentText" presStyleLbl="node1" presStyleIdx="3" presStyleCnt="5">
        <dgm:presLayoutVars>
          <dgm:chMax val="0"/>
          <dgm:bulletEnabled val="1"/>
        </dgm:presLayoutVars>
      </dgm:prSet>
      <dgm:spPr/>
    </dgm:pt>
    <dgm:pt modelId="{C0C48903-DFB5-41FC-8B88-723415B1E625}" type="pres">
      <dgm:prSet presAssocID="{1EB21700-FDFA-4607-A5D9-35E4301804F8}" presName="spacer" presStyleCnt="0"/>
      <dgm:spPr/>
    </dgm:pt>
    <dgm:pt modelId="{C172C1EF-C83A-4E92-B733-052CB7A4071D}" type="pres">
      <dgm:prSet presAssocID="{AB7E595E-098A-488E-ABE7-145F75A3828A}" presName="parentText" presStyleLbl="node1" presStyleIdx="4" presStyleCnt="5">
        <dgm:presLayoutVars>
          <dgm:chMax val="0"/>
          <dgm:bulletEnabled val="1"/>
        </dgm:presLayoutVars>
      </dgm:prSet>
      <dgm:spPr/>
    </dgm:pt>
  </dgm:ptLst>
  <dgm:cxnLst>
    <dgm:cxn modelId="{AA17042E-228B-40F9-A97C-120119311759}" srcId="{1854C89E-87C0-4D45-970A-8A52872568C6}" destId="{B5E8A22D-38F6-43A1-905F-226C4E2E53A4}" srcOrd="0" destOrd="0" parTransId="{16A2503A-1FCC-41F6-9478-ACAB464A3A91}" sibTransId="{C252F48B-23A9-4D97-9CBF-EAC1232E82A8}"/>
    <dgm:cxn modelId="{0D74DB30-5B8C-461D-9691-E883ECED72BD}" type="presOf" srcId="{C837266C-17D0-415D-996C-D1158EDBBEB0}" destId="{248EE82A-1C7B-4384-840D-1429A04DF9FC}" srcOrd="0" destOrd="0" presId="urn:microsoft.com/office/officeart/2005/8/layout/vList2"/>
    <dgm:cxn modelId="{321AE033-A636-4F89-86EC-F87310D06601}" type="presOf" srcId="{1854C89E-87C0-4D45-970A-8A52872568C6}" destId="{F8B3F8CF-508E-4641-95C1-8573D1559994}" srcOrd="0" destOrd="0" presId="urn:microsoft.com/office/officeart/2005/8/layout/vList2"/>
    <dgm:cxn modelId="{DD54FD8E-A27A-4BA4-9C59-AF805206D321}" srcId="{1854C89E-87C0-4D45-970A-8A52872568C6}" destId="{AF2141E9-16A4-426D-932E-9D49CE9D124B}" srcOrd="3" destOrd="0" parTransId="{6C39A459-6A44-404D-AC60-F92A6412F1DB}" sibTransId="{1EB21700-FDFA-4607-A5D9-35E4301804F8}"/>
    <dgm:cxn modelId="{4B274F92-1C76-409A-BD28-91CAD15AB7FD}" srcId="{1854C89E-87C0-4D45-970A-8A52872568C6}" destId="{AB7E595E-098A-488E-ABE7-145F75A3828A}" srcOrd="4" destOrd="0" parTransId="{0B371473-1623-406D-9D30-59EB3313C578}" sibTransId="{204E5C06-B65C-45F9-85C8-A6E569F92912}"/>
    <dgm:cxn modelId="{4083A5A2-5BE7-445A-885C-8C8839962B23}" type="presOf" srcId="{AF2141E9-16A4-426D-932E-9D49CE9D124B}" destId="{F2B22BBA-1B6D-4D7B-B3C2-F9EB1805F69B}" srcOrd="0" destOrd="0" presId="urn:microsoft.com/office/officeart/2005/8/layout/vList2"/>
    <dgm:cxn modelId="{FE561FB6-C167-4ED2-82EF-43E25575AD66}" type="presOf" srcId="{B5E8A22D-38F6-43A1-905F-226C4E2E53A4}" destId="{8F3627D3-5464-49E3-BDEC-5781C4C3CA1D}" srcOrd="0" destOrd="0" presId="urn:microsoft.com/office/officeart/2005/8/layout/vList2"/>
    <dgm:cxn modelId="{745888B8-45EF-4B95-9EF9-01A7AD15AE16}" srcId="{1854C89E-87C0-4D45-970A-8A52872568C6}" destId="{C837266C-17D0-415D-996C-D1158EDBBEB0}" srcOrd="2" destOrd="0" parTransId="{612BBA4F-44F7-4BE4-961C-57B15A6E72E7}" sibTransId="{507D673D-D25B-4324-9540-725B5BB70E2F}"/>
    <dgm:cxn modelId="{06792BE1-9122-4965-BEC7-86BA910FAECA}" srcId="{1854C89E-87C0-4D45-970A-8A52872568C6}" destId="{C65668AB-D178-484F-9103-8AB4EB50951F}" srcOrd="1" destOrd="0" parTransId="{323398BF-D4EA-4C90-9480-2AB757E74E53}" sibTransId="{BEFB5CA1-7F8B-48F1-8F21-763D6F701435}"/>
    <dgm:cxn modelId="{F29525E6-AFE8-4A58-AF3B-A57851A4ED6A}" type="presOf" srcId="{AB7E595E-098A-488E-ABE7-145F75A3828A}" destId="{C172C1EF-C83A-4E92-B733-052CB7A4071D}" srcOrd="0" destOrd="0" presId="urn:microsoft.com/office/officeart/2005/8/layout/vList2"/>
    <dgm:cxn modelId="{1AD783FD-71AD-46ED-BA59-CD8DC8AE34D1}" type="presOf" srcId="{C65668AB-D178-484F-9103-8AB4EB50951F}" destId="{2A3923D6-9CDA-4C2A-B047-1CFD23C99850}" srcOrd="0" destOrd="0" presId="urn:microsoft.com/office/officeart/2005/8/layout/vList2"/>
    <dgm:cxn modelId="{8FCA888B-3D49-4519-A080-3A5471AE5135}" type="presParOf" srcId="{F8B3F8CF-508E-4641-95C1-8573D1559994}" destId="{8F3627D3-5464-49E3-BDEC-5781C4C3CA1D}" srcOrd="0" destOrd="0" presId="urn:microsoft.com/office/officeart/2005/8/layout/vList2"/>
    <dgm:cxn modelId="{6970A107-97F3-4A5A-9FE4-BC68BB88D4A5}" type="presParOf" srcId="{F8B3F8CF-508E-4641-95C1-8573D1559994}" destId="{308C2CE7-74D3-475F-A65F-F56D72A773BE}" srcOrd="1" destOrd="0" presId="urn:microsoft.com/office/officeart/2005/8/layout/vList2"/>
    <dgm:cxn modelId="{998C0C70-2D83-4C21-B5CE-9994A0347C52}" type="presParOf" srcId="{F8B3F8CF-508E-4641-95C1-8573D1559994}" destId="{2A3923D6-9CDA-4C2A-B047-1CFD23C99850}" srcOrd="2" destOrd="0" presId="urn:microsoft.com/office/officeart/2005/8/layout/vList2"/>
    <dgm:cxn modelId="{9DD0DAEA-280C-4700-B7EE-DE0CD8FB4FD2}" type="presParOf" srcId="{F8B3F8CF-508E-4641-95C1-8573D1559994}" destId="{51D40411-DE86-4624-94B6-9C61D0A0BD70}" srcOrd="3" destOrd="0" presId="urn:microsoft.com/office/officeart/2005/8/layout/vList2"/>
    <dgm:cxn modelId="{06FE9E04-21CD-4C22-AE2F-2FC73ECD3A4C}" type="presParOf" srcId="{F8B3F8CF-508E-4641-95C1-8573D1559994}" destId="{248EE82A-1C7B-4384-840D-1429A04DF9FC}" srcOrd="4" destOrd="0" presId="urn:microsoft.com/office/officeart/2005/8/layout/vList2"/>
    <dgm:cxn modelId="{0E8A3436-773B-4411-8D4B-1A117B7C3E3C}" type="presParOf" srcId="{F8B3F8CF-508E-4641-95C1-8573D1559994}" destId="{ACB7E673-552E-4AFA-8DA3-21378E25C1D3}" srcOrd="5" destOrd="0" presId="urn:microsoft.com/office/officeart/2005/8/layout/vList2"/>
    <dgm:cxn modelId="{8CA3B4CE-DE5C-4B23-B80F-4E818BF7195F}" type="presParOf" srcId="{F8B3F8CF-508E-4641-95C1-8573D1559994}" destId="{F2B22BBA-1B6D-4D7B-B3C2-F9EB1805F69B}" srcOrd="6" destOrd="0" presId="urn:microsoft.com/office/officeart/2005/8/layout/vList2"/>
    <dgm:cxn modelId="{B3BDB082-EE9C-47AE-8418-D34970D6137E}" type="presParOf" srcId="{F8B3F8CF-508E-4641-95C1-8573D1559994}" destId="{C0C48903-DFB5-41FC-8B88-723415B1E625}" srcOrd="7" destOrd="0" presId="urn:microsoft.com/office/officeart/2005/8/layout/vList2"/>
    <dgm:cxn modelId="{8258DE87-7287-43BF-8E5E-7AA50AFAC239}" type="presParOf" srcId="{F8B3F8CF-508E-4641-95C1-8573D1559994}" destId="{C172C1EF-C83A-4E92-B733-052CB7A4071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CA378A-B59B-49FE-976D-9AC6D721B152}" type="doc">
      <dgm:prSet loTypeId="urn:microsoft.com/office/officeart/2008/layout/VerticalCircleList" loCatId="list" qsTypeId="urn:microsoft.com/office/officeart/2005/8/quickstyle/simple1" qsCatId="simple" csTypeId="urn:microsoft.com/office/officeart/2005/8/colors/colorful5" csCatId="colorful" phldr="1"/>
      <dgm:spPr/>
      <dgm:t>
        <a:bodyPr/>
        <a:lstStyle/>
        <a:p>
          <a:endParaRPr lang="fi-FI"/>
        </a:p>
      </dgm:t>
    </dgm:pt>
    <dgm:pt modelId="{D8D5EC3D-D44D-4F57-9BE4-FE923DF80A3D}">
      <dgm:prSet phldrT="[Teksti]"/>
      <dgm:spPr/>
      <dgm:t>
        <a:bodyPr/>
        <a:lstStyle/>
        <a:p>
          <a:r>
            <a:rPr lang="fi-FI"/>
            <a:t>Kiinnostuminen</a:t>
          </a:r>
        </a:p>
      </dgm:t>
    </dgm:pt>
    <dgm:pt modelId="{80760137-FBDA-427C-A5EF-CCF3B18DE186}" type="parTrans" cxnId="{DAC6854E-4CDB-4BEE-B7E0-A1177E27B0F7}">
      <dgm:prSet/>
      <dgm:spPr/>
      <dgm:t>
        <a:bodyPr/>
        <a:lstStyle/>
        <a:p>
          <a:endParaRPr lang="fi-FI"/>
        </a:p>
      </dgm:t>
    </dgm:pt>
    <dgm:pt modelId="{8DF42557-5952-4C0C-B554-8535133B05A7}" type="sibTrans" cxnId="{DAC6854E-4CDB-4BEE-B7E0-A1177E27B0F7}">
      <dgm:prSet/>
      <dgm:spPr/>
      <dgm:t>
        <a:bodyPr/>
        <a:lstStyle/>
        <a:p>
          <a:endParaRPr lang="fi-FI"/>
        </a:p>
      </dgm:t>
    </dgm:pt>
    <dgm:pt modelId="{C71FD11E-BB27-4014-AD36-E6666D2BC012}">
      <dgm:prSet phldrT="[Teksti]"/>
      <dgm:spPr/>
      <dgm:t>
        <a:bodyPr/>
        <a:lstStyle/>
        <a:p>
          <a:r>
            <a:rPr lang="fi-FI"/>
            <a:t>Kysyminen</a:t>
          </a:r>
        </a:p>
      </dgm:t>
    </dgm:pt>
    <dgm:pt modelId="{7F7EE9C2-2DEC-4B73-A532-66701A4EB6E0}" type="parTrans" cxnId="{1131B14C-9019-4EEA-8FA1-EC7104951AF5}">
      <dgm:prSet/>
      <dgm:spPr/>
      <dgm:t>
        <a:bodyPr/>
        <a:lstStyle/>
        <a:p>
          <a:endParaRPr lang="fi-FI"/>
        </a:p>
      </dgm:t>
    </dgm:pt>
    <dgm:pt modelId="{C046978A-2997-4636-BB62-023567056942}" type="sibTrans" cxnId="{1131B14C-9019-4EEA-8FA1-EC7104951AF5}">
      <dgm:prSet/>
      <dgm:spPr/>
      <dgm:t>
        <a:bodyPr/>
        <a:lstStyle/>
        <a:p>
          <a:endParaRPr lang="fi-FI"/>
        </a:p>
      </dgm:t>
    </dgm:pt>
    <dgm:pt modelId="{7D3C4302-5369-4B49-BD17-39B0120EF8EC}">
      <dgm:prSet phldrT="[Teksti]"/>
      <dgm:spPr/>
      <dgm:t>
        <a:bodyPr/>
        <a:lstStyle/>
        <a:p>
          <a:r>
            <a:rPr lang="fi-FI"/>
            <a:t>Kuuntelu</a:t>
          </a:r>
        </a:p>
      </dgm:t>
    </dgm:pt>
    <dgm:pt modelId="{EE54D09B-E589-49BF-945A-C30353485DCB}" type="parTrans" cxnId="{047214DB-18E0-423D-9CE0-3E6E1A65D212}">
      <dgm:prSet/>
      <dgm:spPr/>
      <dgm:t>
        <a:bodyPr/>
        <a:lstStyle/>
        <a:p>
          <a:endParaRPr lang="fi-FI"/>
        </a:p>
      </dgm:t>
    </dgm:pt>
    <dgm:pt modelId="{1FD9F349-CBBB-4A30-8EDC-D8173C364574}" type="sibTrans" cxnId="{047214DB-18E0-423D-9CE0-3E6E1A65D212}">
      <dgm:prSet/>
      <dgm:spPr/>
      <dgm:t>
        <a:bodyPr/>
        <a:lstStyle/>
        <a:p>
          <a:endParaRPr lang="fi-FI"/>
        </a:p>
      </dgm:t>
    </dgm:pt>
    <dgm:pt modelId="{602B490A-18AF-4724-8F35-4BDF05B4B5B4}">
      <dgm:prSet phldrT="[Teksti]"/>
      <dgm:spPr/>
      <dgm:t>
        <a:bodyPr/>
        <a:lstStyle/>
        <a:p>
          <a:r>
            <a:rPr lang="fi-FI"/>
            <a:t>Kannustus</a:t>
          </a:r>
        </a:p>
      </dgm:t>
    </dgm:pt>
    <dgm:pt modelId="{58591850-B4EE-472A-BEF6-5628FC816B53}" type="parTrans" cxnId="{C6BB4018-5281-4102-B461-1F8FD689B686}">
      <dgm:prSet/>
      <dgm:spPr/>
      <dgm:t>
        <a:bodyPr/>
        <a:lstStyle/>
        <a:p>
          <a:endParaRPr lang="fi-FI"/>
        </a:p>
      </dgm:t>
    </dgm:pt>
    <dgm:pt modelId="{0BC9B265-E6EE-4388-960A-5FC75A05963D}" type="sibTrans" cxnId="{C6BB4018-5281-4102-B461-1F8FD689B686}">
      <dgm:prSet/>
      <dgm:spPr/>
      <dgm:t>
        <a:bodyPr/>
        <a:lstStyle/>
        <a:p>
          <a:endParaRPr lang="fi-FI"/>
        </a:p>
      </dgm:t>
    </dgm:pt>
    <dgm:pt modelId="{BD98C051-E674-479F-8A9A-A0B4C0500754}">
      <dgm:prSet phldrT="[Teksti]"/>
      <dgm:spPr/>
      <dgm:t>
        <a:bodyPr/>
        <a:lstStyle/>
        <a:p>
          <a:r>
            <a:rPr lang="fi-FI"/>
            <a:t>Kunnioitus</a:t>
          </a:r>
        </a:p>
      </dgm:t>
    </dgm:pt>
    <dgm:pt modelId="{1C14B0CE-C9F9-4B7A-85F2-38DB052A7F9C}" type="parTrans" cxnId="{BA9D5C9F-5DE2-4D9B-A6C1-F401CB7A4647}">
      <dgm:prSet/>
      <dgm:spPr/>
      <dgm:t>
        <a:bodyPr/>
        <a:lstStyle/>
        <a:p>
          <a:endParaRPr lang="fi-FI"/>
        </a:p>
      </dgm:t>
    </dgm:pt>
    <dgm:pt modelId="{86C767A3-6E45-4C15-817C-1A51D9897EDF}" type="sibTrans" cxnId="{BA9D5C9F-5DE2-4D9B-A6C1-F401CB7A4647}">
      <dgm:prSet/>
      <dgm:spPr/>
      <dgm:t>
        <a:bodyPr/>
        <a:lstStyle/>
        <a:p>
          <a:endParaRPr lang="fi-FI"/>
        </a:p>
      </dgm:t>
    </dgm:pt>
    <dgm:pt modelId="{816A6FC1-96B2-465A-9DED-B016004AE837}" type="pres">
      <dgm:prSet presAssocID="{22CA378A-B59B-49FE-976D-9AC6D721B152}" presName="Name0" presStyleCnt="0">
        <dgm:presLayoutVars>
          <dgm:dir/>
        </dgm:presLayoutVars>
      </dgm:prSet>
      <dgm:spPr/>
    </dgm:pt>
    <dgm:pt modelId="{89F5792E-FEA9-40C9-96B3-E5264E2A4351}" type="pres">
      <dgm:prSet presAssocID="{D8D5EC3D-D44D-4F57-9BE4-FE923DF80A3D}" presName="noChildren" presStyleCnt="0"/>
      <dgm:spPr/>
    </dgm:pt>
    <dgm:pt modelId="{A2A20B2E-0F16-4F17-A9B3-CF37519511EF}" type="pres">
      <dgm:prSet presAssocID="{D8D5EC3D-D44D-4F57-9BE4-FE923DF80A3D}" presName="gap" presStyleCnt="0"/>
      <dgm:spPr/>
    </dgm:pt>
    <dgm:pt modelId="{0EB0DCA7-C524-4266-AB8E-C02FD12921A9}" type="pres">
      <dgm:prSet presAssocID="{D8D5EC3D-D44D-4F57-9BE4-FE923DF80A3D}" presName="medCircle2" presStyleLbl="vennNode1" presStyleIdx="0" presStyleCnt="5"/>
      <dgm:spPr/>
    </dgm:pt>
    <dgm:pt modelId="{B0B684D8-DCD6-480B-9FB6-19FE97A18464}" type="pres">
      <dgm:prSet presAssocID="{D8D5EC3D-D44D-4F57-9BE4-FE923DF80A3D}" presName="txLvlOnly1" presStyleLbl="revTx" presStyleIdx="0" presStyleCnt="5"/>
      <dgm:spPr/>
    </dgm:pt>
    <dgm:pt modelId="{74C26505-2B6B-461C-8217-8E14F5B1DBEC}" type="pres">
      <dgm:prSet presAssocID="{C71FD11E-BB27-4014-AD36-E6666D2BC012}" presName="noChildren" presStyleCnt="0"/>
      <dgm:spPr/>
    </dgm:pt>
    <dgm:pt modelId="{F7D2E6F4-9637-4310-BFCF-B49B930EEC3D}" type="pres">
      <dgm:prSet presAssocID="{C71FD11E-BB27-4014-AD36-E6666D2BC012}" presName="gap" presStyleCnt="0"/>
      <dgm:spPr/>
    </dgm:pt>
    <dgm:pt modelId="{0527B95B-D2FD-441B-9F67-8761A4C3F7D8}" type="pres">
      <dgm:prSet presAssocID="{C71FD11E-BB27-4014-AD36-E6666D2BC012}" presName="medCircle2" presStyleLbl="vennNode1" presStyleIdx="1" presStyleCnt="5"/>
      <dgm:spPr/>
    </dgm:pt>
    <dgm:pt modelId="{57A1E1C4-5DDC-4FC1-90FE-E291917E2EB3}" type="pres">
      <dgm:prSet presAssocID="{C71FD11E-BB27-4014-AD36-E6666D2BC012}" presName="txLvlOnly1" presStyleLbl="revTx" presStyleIdx="1" presStyleCnt="5"/>
      <dgm:spPr/>
    </dgm:pt>
    <dgm:pt modelId="{623D9007-245C-4F0F-BAE7-A783AF4B7E8B}" type="pres">
      <dgm:prSet presAssocID="{7D3C4302-5369-4B49-BD17-39B0120EF8EC}" presName="noChildren" presStyleCnt="0"/>
      <dgm:spPr/>
    </dgm:pt>
    <dgm:pt modelId="{8D020871-0E58-46B7-A229-6C88B30EDA58}" type="pres">
      <dgm:prSet presAssocID="{7D3C4302-5369-4B49-BD17-39B0120EF8EC}" presName="gap" presStyleCnt="0"/>
      <dgm:spPr/>
    </dgm:pt>
    <dgm:pt modelId="{1139EF72-8116-4F07-A12C-BEFBE18A2C80}" type="pres">
      <dgm:prSet presAssocID="{7D3C4302-5369-4B49-BD17-39B0120EF8EC}" presName="medCircle2" presStyleLbl="vennNode1" presStyleIdx="2" presStyleCnt="5"/>
      <dgm:spPr/>
    </dgm:pt>
    <dgm:pt modelId="{4B60AE2D-700F-45A8-AD4D-A7783B9451DB}" type="pres">
      <dgm:prSet presAssocID="{7D3C4302-5369-4B49-BD17-39B0120EF8EC}" presName="txLvlOnly1" presStyleLbl="revTx" presStyleIdx="2" presStyleCnt="5"/>
      <dgm:spPr/>
    </dgm:pt>
    <dgm:pt modelId="{9483D2FB-22EA-450D-A397-0AA282FAF2CE}" type="pres">
      <dgm:prSet presAssocID="{602B490A-18AF-4724-8F35-4BDF05B4B5B4}" presName="noChildren" presStyleCnt="0"/>
      <dgm:spPr/>
    </dgm:pt>
    <dgm:pt modelId="{55772A53-F89C-43F9-89E1-4BF0657E404A}" type="pres">
      <dgm:prSet presAssocID="{602B490A-18AF-4724-8F35-4BDF05B4B5B4}" presName="gap" presStyleCnt="0"/>
      <dgm:spPr/>
    </dgm:pt>
    <dgm:pt modelId="{E13B4BFA-1B62-4A0D-8BD8-4C51C0083847}" type="pres">
      <dgm:prSet presAssocID="{602B490A-18AF-4724-8F35-4BDF05B4B5B4}" presName="medCircle2" presStyleLbl="vennNode1" presStyleIdx="3" presStyleCnt="5"/>
      <dgm:spPr/>
    </dgm:pt>
    <dgm:pt modelId="{B76A4B12-3163-49A5-8BAE-BC75080B3E8A}" type="pres">
      <dgm:prSet presAssocID="{602B490A-18AF-4724-8F35-4BDF05B4B5B4}" presName="txLvlOnly1" presStyleLbl="revTx" presStyleIdx="3" presStyleCnt="5"/>
      <dgm:spPr/>
    </dgm:pt>
    <dgm:pt modelId="{D5EE898C-FCD1-4A51-BA89-D2A1B81F4E70}" type="pres">
      <dgm:prSet presAssocID="{BD98C051-E674-479F-8A9A-A0B4C0500754}" presName="noChildren" presStyleCnt="0"/>
      <dgm:spPr/>
    </dgm:pt>
    <dgm:pt modelId="{4F60E1A5-9F47-4CAE-87A7-E785D56891F8}" type="pres">
      <dgm:prSet presAssocID="{BD98C051-E674-479F-8A9A-A0B4C0500754}" presName="gap" presStyleCnt="0"/>
      <dgm:spPr/>
    </dgm:pt>
    <dgm:pt modelId="{7CA295D8-8E03-42A8-A8CC-4734A980DBE6}" type="pres">
      <dgm:prSet presAssocID="{BD98C051-E674-479F-8A9A-A0B4C0500754}" presName="medCircle2" presStyleLbl="vennNode1" presStyleIdx="4" presStyleCnt="5"/>
      <dgm:spPr>
        <a:solidFill>
          <a:srgbClr val="C1C2B3"/>
        </a:solidFill>
      </dgm:spPr>
    </dgm:pt>
    <dgm:pt modelId="{18058376-5EBC-4C98-8BF8-12530E3096A6}" type="pres">
      <dgm:prSet presAssocID="{BD98C051-E674-479F-8A9A-A0B4C0500754}" presName="txLvlOnly1" presStyleLbl="revTx" presStyleIdx="4" presStyleCnt="5"/>
      <dgm:spPr/>
    </dgm:pt>
  </dgm:ptLst>
  <dgm:cxnLst>
    <dgm:cxn modelId="{C6BB4018-5281-4102-B461-1F8FD689B686}" srcId="{22CA378A-B59B-49FE-976D-9AC6D721B152}" destId="{602B490A-18AF-4724-8F35-4BDF05B4B5B4}" srcOrd="3" destOrd="0" parTransId="{58591850-B4EE-472A-BEF6-5628FC816B53}" sibTransId="{0BC9B265-E6EE-4388-960A-5FC75A05963D}"/>
    <dgm:cxn modelId="{2839EF28-BB11-493B-80E2-3AB6F0997F68}" type="presOf" srcId="{602B490A-18AF-4724-8F35-4BDF05B4B5B4}" destId="{B76A4B12-3163-49A5-8BAE-BC75080B3E8A}" srcOrd="0" destOrd="0" presId="urn:microsoft.com/office/officeart/2008/layout/VerticalCircleList"/>
    <dgm:cxn modelId="{1131B14C-9019-4EEA-8FA1-EC7104951AF5}" srcId="{22CA378A-B59B-49FE-976D-9AC6D721B152}" destId="{C71FD11E-BB27-4014-AD36-E6666D2BC012}" srcOrd="1" destOrd="0" parTransId="{7F7EE9C2-2DEC-4B73-A532-66701A4EB6E0}" sibTransId="{C046978A-2997-4636-BB62-023567056942}"/>
    <dgm:cxn modelId="{DAC6854E-4CDB-4BEE-B7E0-A1177E27B0F7}" srcId="{22CA378A-B59B-49FE-976D-9AC6D721B152}" destId="{D8D5EC3D-D44D-4F57-9BE4-FE923DF80A3D}" srcOrd="0" destOrd="0" parTransId="{80760137-FBDA-427C-A5EF-CCF3B18DE186}" sibTransId="{8DF42557-5952-4C0C-B554-8535133B05A7}"/>
    <dgm:cxn modelId="{41293D87-5090-4926-9C90-16B6DF80FAB0}" type="presOf" srcId="{22CA378A-B59B-49FE-976D-9AC6D721B152}" destId="{816A6FC1-96B2-465A-9DED-B016004AE837}" srcOrd="0" destOrd="0" presId="urn:microsoft.com/office/officeart/2008/layout/VerticalCircleList"/>
    <dgm:cxn modelId="{BA9D5C9F-5DE2-4D9B-A6C1-F401CB7A4647}" srcId="{22CA378A-B59B-49FE-976D-9AC6D721B152}" destId="{BD98C051-E674-479F-8A9A-A0B4C0500754}" srcOrd="4" destOrd="0" parTransId="{1C14B0CE-C9F9-4B7A-85F2-38DB052A7F9C}" sibTransId="{86C767A3-6E45-4C15-817C-1A51D9897EDF}"/>
    <dgm:cxn modelId="{3ECF44A5-989D-433F-BDB7-BB579E4B3AF0}" type="presOf" srcId="{7D3C4302-5369-4B49-BD17-39B0120EF8EC}" destId="{4B60AE2D-700F-45A8-AD4D-A7783B9451DB}" srcOrd="0" destOrd="0" presId="urn:microsoft.com/office/officeart/2008/layout/VerticalCircleList"/>
    <dgm:cxn modelId="{0A2E4EAB-6DED-4364-B5F5-5F5A15C2B155}" type="presOf" srcId="{BD98C051-E674-479F-8A9A-A0B4C0500754}" destId="{18058376-5EBC-4C98-8BF8-12530E3096A6}" srcOrd="0" destOrd="0" presId="urn:microsoft.com/office/officeart/2008/layout/VerticalCircleList"/>
    <dgm:cxn modelId="{2BFAC3B6-CB4E-4540-8231-B2029429C1FF}" type="presOf" srcId="{D8D5EC3D-D44D-4F57-9BE4-FE923DF80A3D}" destId="{B0B684D8-DCD6-480B-9FB6-19FE97A18464}" srcOrd="0" destOrd="0" presId="urn:microsoft.com/office/officeart/2008/layout/VerticalCircleList"/>
    <dgm:cxn modelId="{52BB91D5-9B54-43D2-BC3A-C1E8D9BFDAD5}" type="presOf" srcId="{C71FD11E-BB27-4014-AD36-E6666D2BC012}" destId="{57A1E1C4-5DDC-4FC1-90FE-E291917E2EB3}" srcOrd="0" destOrd="0" presId="urn:microsoft.com/office/officeart/2008/layout/VerticalCircleList"/>
    <dgm:cxn modelId="{047214DB-18E0-423D-9CE0-3E6E1A65D212}" srcId="{22CA378A-B59B-49FE-976D-9AC6D721B152}" destId="{7D3C4302-5369-4B49-BD17-39B0120EF8EC}" srcOrd="2" destOrd="0" parTransId="{EE54D09B-E589-49BF-945A-C30353485DCB}" sibTransId="{1FD9F349-CBBB-4A30-8EDC-D8173C364574}"/>
    <dgm:cxn modelId="{F3B3D72C-0F05-4130-8604-A61ABB240166}" type="presParOf" srcId="{816A6FC1-96B2-465A-9DED-B016004AE837}" destId="{89F5792E-FEA9-40C9-96B3-E5264E2A4351}" srcOrd="0" destOrd="0" presId="urn:microsoft.com/office/officeart/2008/layout/VerticalCircleList"/>
    <dgm:cxn modelId="{C325F631-33D2-470B-A01C-411A51093841}" type="presParOf" srcId="{89F5792E-FEA9-40C9-96B3-E5264E2A4351}" destId="{A2A20B2E-0F16-4F17-A9B3-CF37519511EF}" srcOrd="0" destOrd="0" presId="urn:microsoft.com/office/officeart/2008/layout/VerticalCircleList"/>
    <dgm:cxn modelId="{305413CF-4B56-46FE-B592-5E1694E53B3B}" type="presParOf" srcId="{89F5792E-FEA9-40C9-96B3-E5264E2A4351}" destId="{0EB0DCA7-C524-4266-AB8E-C02FD12921A9}" srcOrd="1" destOrd="0" presId="urn:microsoft.com/office/officeart/2008/layout/VerticalCircleList"/>
    <dgm:cxn modelId="{3E8994C6-0315-4B9A-9020-726245CBA76F}" type="presParOf" srcId="{89F5792E-FEA9-40C9-96B3-E5264E2A4351}" destId="{B0B684D8-DCD6-480B-9FB6-19FE97A18464}" srcOrd="2" destOrd="0" presId="urn:microsoft.com/office/officeart/2008/layout/VerticalCircleList"/>
    <dgm:cxn modelId="{F13C2287-86C3-41DC-8FC8-A8A481BBAEA0}" type="presParOf" srcId="{816A6FC1-96B2-465A-9DED-B016004AE837}" destId="{74C26505-2B6B-461C-8217-8E14F5B1DBEC}" srcOrd="1" destOrd="0" presId="urn:microsoft.com/office/officeart/2008/layout/VerticalCircleList"/>
    <dgm:cxn modelId="{47C091F5-314C-4F1D-ACDB-9B5321ACE69C}" type="presParOf" srcId="{74C26505-2B6B-461C-8217-8E14F5B1DBEC}" destId="{F7D2E6F4-9637-4310-BFCF-B49B930EEC3D}" srcOrd="0" destOrd="0" presId="urn:microsoft.com/office/officeart/2008/layout/VerticalCircleList"/>
    <dgm:cxn modelId="{8EF7E1BE-1A5A-4F04-B12C-EEDC34A46E21}" type="presParOf" srcId="{74C26505-2B6B-461C-8217-8E14F5B1DBEC}" destId="{0527B95B-D2FD-441B-9F67-8761A4C3F7D8}" srcOrd="1" destOrd="0" presId="urn:microsoft.com/office/officeart/2008/layout/VerticalCircleList"/>
    <dgm:cxn modelId="{37BD2A33-5087-4D82-AE13-47E3A881EE45}" type="presParOf" srcId="{74C26505-2B6B-461C-8217-8E14F5B1DBEC}" destId="{57A1E1C4-5DDC-4FC1-90FE-E291917E2EB3}" srcOrd="2" destOrd="0" presId="urn:microsoft.com/office/officeart/2008/layout/VerticalCircleList"/>
    <dgm:cxn modelId="{2B513A73-37D3-4B87-A15E-4C33D941F875}" type="presParOf" srcId="{816A6FC1-96B2-465A-9DED-B016004AE837}" destId="{623D9007-245C-4F0F-BAE7-A783AF4B7E8B}" srcOrd="2" destOrd="0" presId="urn:microsoft.com/office/officeart/2008/layout/VerticalCircleList"/>
    <dgm:cxn modelId="{FD4AB1B6-4989-4978-BDD5-6BAEDDB7F306}" type="presParOf" srcId="{623D9007-245C-4F0F-BAE7-A783AF4B7E8B}" destId="{8D020871-0E58-46B7-A229-6C88B30EDA58}" srcOrd="0" destOrd="0" presId="urn:microsoft.com/office/officeart/2008/layout/VerticalCircleList"/>
    <dgm:cxn modelId="{E96CF953-FF04-4C2B-A1EF-6D4CEC660046}" type="presParOf" srcId="{623D9007-245C-4F0F-BAE7-A783AF4B7E8B}" destId="{1139EF72-8116-4F07-A12C-BEFBE18A2C80}" srcOrd="1" destOrd="0" presId="urn:microsoft.com/office/officeart/2008/layout/VerticalCircleList"/>
    <dgm:cxn modelId="{3317E468-3FA1-4FB7-B4DB-F1357091FE96}" type="presParOf" srcId="{623D9007-245C-4F0F-BAE7-A783AF4B7E8B}" destId="{4B60AE2D-700F-45A8-AD4D-A7783B9451DB}" srcOrd="2" destOrd="0" presId="urn:microsoft.com/office/officeart/2008/layout/VerticalCircleList"/>
    <dgm:cxn modelId="{8F5D3113-0623-472B-A6E6-DFE526A1C0CB}" type="presParOf" srcId="{816A6FC1-96B2-465A-9DED-B016004AE837}" destId="{9483D2FB-22EA-450D-A397-0AA282FAF2CE}" srcOrd="3" destOrd="0" presId="urn:microsoft.com/office/officeart/2008/layout/VerticalCircleList"/>
    <dgm:cxn modelId="{C82C60CF-EF4F-4E34-B691-CFE5AFB95469}" type="presParOf" srcId="{9483D2FB-22EA-450D-A397-0AA282FAF2CE}" destId="{55772A53-F89C-43F9-89E1-4BF0657E404A}" srcOrd="0" destOrd="0" presId="urn:microsoft.com/office/officeart/2008/layout/VerticalCircleList"/>
    <dgm:cxn modelId="{65DF2DEF-04CA-4117-8FF2-7667B9D6BB2F}" type="presParOf" srcId="{9483D2FB-22EA-450D-A397-0AA282FAF2CE}" destId="{E13B4BFA-1B62-4A0D-8BD8-4C51C0083847}" srcOrd="1" destOrd="0" presId="urn:microsoft.com/office/officeart/2008/layout/VerticalCircleList"/>
    <dgm:cxn modelId="{0757EE96-0A29-42C8-9098-182EE0BF013B}" type="presParOf" srcId="{9483D2FB-22EA-450D-A397-0AA282FAF2CE}" destId="{B76A4B12-3163-49A5-8BAE-BC75080B3E8A}" srcOrd="2" destOrd="0" presId="urn:microsoft.com/office/officeart/2008/layout/VerticalCircleList"/>
    <dgm:cxn modelId="{6E3E7F1F-67AC-4C57-9C82-B743A264BBC1}" type="presParOf" srcId="{816A6FC1-96B2-465A-9DED-B016004AE837}" destId="{D5EE898C-FCD1-4A51-BA89-D2A1B81F4E70}" srcOrd="4" destOrd="0" presId="urn:microsoft.com/office/officeart/2008/layout/VerticalCircleList"/>
    <dgm:cxn modelId="{382E5DB2-FD67-4865-B5BA-FCDF453B4F5F}" type="presParOf" srcId="{D5EE898C-FCD1-4A51-BA89-D2A1B81F4E70}" destId="{4F60E1A5-9F47-4CAE-87A7-E785D56891F8}" srcOrd="0" destOrd="0" presId="urn:microsoft.com/office/officeart/2008/layout/VerticalCircleList"/>
    <dgm:cxn modelId="{53C9A3F8-A588-4140-A30D-83CBA7A8CA1D}" type="presParOf" srcId="{D5EE898C-FCD1-4A51-BA89-D2A1B81F4E70}" destId="{7CA295D8-8E03-42A8-A8CC-4734A980DBE6}" srcOrd="1" destOrd="0" presId="urn:microsoft.com/office/officeart/2008/layout/VerticalCircleList"/>
    <dgm:cxn modelId="{A129E507-08EE-436F-9FD0-292CFBB02C3A}" type="presParOf" srcId="{D5EE898C-FCD1-4A51-BA89-D2A1B81F4E70}" destId="{18058376-5EBC-4C98-8BF8-12530E3096A6}"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A2081-B713-4B09-A55E-F7078BF73F3F}">
      <dsp:nvSpPr>
        <dsp:cNvPr id="0" name=""/>
        <dsp:cNvSpPr/>
      </dsp:nvSpPr>
      <dsp:spPr>
        <a:xfrm>
          <a:off x="4017317" y="3709737"/>
          <a:ext cx="3594546" cy="244382"/>
        </a:xfrm>
        <a:custGeom>
          <a:avLst/>
          <a:gdLst/>
          <a:ahLst/>
          <a:cxnLst/>
          <a:rect l="0" t="0" r="0" b="0"/>
          <a:pathLst>
            <a:path>
              <a:moveTo>
                <a:pt x="0" y="0"/>
              </a:moveTo>
              <a:lnTo>
                <a:pt x="0" y="166539"/>
              </a:lnTo>
              <a:lnTo>
                <a:pt x="3594546" y="166539"/>
              </a:lnTo>
              <a:lnTo>
                <a:pt x="3594546" y="24438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C0F0B2-3DE7-4F3F-8448-4D24A3F08B3E}">
      <dsp:nvSpPr>
        <dsp:cNvPr id="0" name=""/>
        <dsp:cNvSpPr/>
      </dsp:nvSpPr>
      <dsp:spPr>
        <a:xfrm>
          <a:off x="4017317" y="3709737"/>
          <a:ext cx="2567533" cy="244382"/>
        </a:xfrm>
        <a:custGeom>
          <a:avLst/>
          <a:gdLst/>
          <a:ahLst/>
          <a:cxnLst/>
          <a:rect l="0" t="0" r="0" b="0"/>
          <a:pathLst>
            <a:path>
              <a:moveTo>
                <a:pt x="0" y="0"/>
              </a:moveTo>
              <a:lnTo>
                <a:pt x="0" y="166539"/>
              </a:lnTo>
              <a:lnTo>
                <a:pt x="2567533" y="166539"/>
              </a:lnTo>
              <a:lnTo>
                <a:pt x="2567533" y="24438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AF9397-2724-420B-9A42-6B70988C096D}">
      <dsp:nvSpPr>
        <dsp:cNvPr id="0" name=""/>
        <dsp:cNvSpPr/>
      </dsp:nvSpPr>
      <dsp:spPr>
        <a:xfrm>
          <a:off x="4017317" y="3709737"/>
          <a:ext cx="1540519" cy="244382"/>
        </a:xfrm>
        <a:custGeom>
          <a:avLst/>
          <a:gdLst/>
          <a:ahLst/>
          <a:cxnLst/>
          <a:rect l="0" t="0" r="0" b="0"/>
          <a:pathLst>
            <a:path>
              <a:moveTo>
                <a:pt x="0" y="0"/>
              </a:moveTo>
              <a:lnTo>
                <a:pt x="0" y="166539"/>
              </a:lnTo>
              <a:lnTo>
                <a:pt x="1540519" y="166539"/>
              </a:lnTo>
              <a:lnTo>
                <a:pt x="1540519" y="24438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AFA67C-C778-46BF-87A4-CC4EBF43E949}">
      <dsp:nvSpPr>
        <dsp:cNvPr id="0" name=""/>
        <dsp:cNvSpPr/>
      </dsp:nvSpPr>
      <dsp:spPr>
        <a:xfrm>
          <a:off x="4017317" y="3709737"/>
          <a:ext cx="513506" cy="244382"/>
        </a:xfrm>
        <a:custGeom>
          <a:avLst/>
          <a:gdLst/>
          <a:ahLst/>
          <a:cxnLst/>
          <a:rect l="0" t="0" r="0" b="0"/>
          <a:pathLst>
            <a:path>
              <a:moveTo>
                <a:pt x="0" y="0"/>
              </a:moveTo>
              <a:lnTo>
                <a:pt x="0" y="166539"/>
              </a:lnTo>
              <a:lnTo>
                <a:pt x="513506" y="166539"/>
              </a:lnTo>
              <a:lnTo>
                <a:pt x="513506" y="24438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10C94B-80B1-404F-A626-8EB6BC07BE86}">
      <dsp:nvSpPr>
        <dsp:cNvPr id="0" name=""/>
        <dsp:cNvSpPr/>
      </dsp:nvSpPr>
      <dsp:spPr>
        <a:xfrm>
          <a:off x="3503810" y="3709737"/>
          <a:ext cx="513506" cy="244382"/>
        </a:xfrm>
        <a:custGeom>
          <a:avLst/>
          <a:gdLst/>
          <a:ahLst/>
          <a:cxnLst/>
          <a:rect l="0" t="0" r="0" b="0"/>
          <a:pathLst>
            <a:path>
              <a:moveTo>
                <a:pt x="513506" y="0"/>
              </a:moveTo>
              <a:lnTo>
                <a:pt x="513506" y="166539"/>
              </a:lnTo>
              <a:lnTo>
                <a:pt x="0" y="166539"/>
              </a:lnTo>
              <a:lnTo>
                <a:pt x="0" y="24438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A6820A-E34D-4E60-AC80-F734C9B278EB}">
      <dsp:nvSpPr>
        <dsp:cNvPr id="0" name=""/>
        <dsp:cNvSpPr/>
      </dsp:nvSpPr>
      <dsp:spPr>
        <a:xfrm>
          <a:off x="2476797" y="3709737"/>
          <a:ext cx="1540519" cy="244382"/>
        </a:xfrm>
        <a:custGeom>
          <a:avLst/>
          <a:gdLst/>
          <a:ahLst/>
          <a:cxnLst/>
          <a:rect l="0" t="0" r="0" b="0"/>
          <a:pathLst>
            <a:path>
              <a:moveTo>
                <a:pt x="1540519" y="0"/>
              </a:moveTo>
              <a:lnTo>
                <a:pt x="1540519" y="166539"/>
              </a:lnTo>
              <a:lnTo>
                <a:pt x="0" y="166539"/>
              </a:lnTo>
              <a:lnTo>
                <a:pt x="0" y="24438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44BB39-5B3C-4592-A1D5-4CB9C0F44B83}">
      <dsp:nvSpPr>
        <dsp:cNvPr id="0" name=""/>
        <dsp:cNvSpPr/>
      </dsp:nvSpPr>
      <dsp:spPr>
        <a:xfrm>
          <a:off x="1449784" y="3709737"/>
          <a:ext cx="2567533" cy="244382"/>
        </a:xfrm>
        <a:custGeom>
          <a:avLst/>
          <a:gdLst/>
          <a:ahLst/>
          <a:cxnLst/>
          <a:rect l="0" t="0" r="0" b="0"/>
          <a:pathLst>
            <a:path>
              <a:moveTo>
                <a:pt x="2567533" y="0"/>
              </a:moveTo>
              <a:lnTo>
                <a:pt x="2567533" y="166539"/>
              </a:lnTo>
              <a:lnTo>
                <a:pt x="0" y="166539"/>
              </a:lnTo>
              <a:lnTo>
                <a:pt x="0" y="24438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9BF8A4-D61C-47A7-81F2-DCF517EBB575}">
      <dsp:nvSpPr>
        <dsp:cNvPr id="0" name=""/>
        <dsp:cNvSpPr/>
      </dsp:nvSpPr>
      <dsp:spPr>
        <a:xfrm>
          <a:off x="422771" y="3709737"/>
          <a:ext cx="3594546" cy="244382"/>
        </a:xfrm>
        <a:custGeom>
          <a:avLst/>
          <a:gdLst/>
          <a:ahLst/>
          <a:cxnLst/>
          <a:rect l="0" t="0" r="0" b="0"/>
          <a:pathLst>
            <a:path>
              <a:moveTo>
                <a:pt x="3594546" y="0"/>
              </a:moveTo>
              <a:lnTo>
                <a:pt x="3594546" y="166539"/>
              </a:lnTo>
              <a:lnTo>
                <a:pt x="0" y="166539"/>
              </a:lnTo>
              <a:lnTo>
                <a:pt x="0" y="24438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E08761-765C-472A-8A07-7E05841A8187}">
      <dsp:nvSpPr>
        <dsp:cNvPr id="0" name=""/>
        <dsp:cNvSpPr/>
      </dsp:nvSpPr>
      <dsp:spPr>
        <a:xfrm>
          <a:off x="3971597" y="2931775"/>
          <a:ext cx="91440" cy="244382"/>
        </a:xfrm>
        <a:custGeom>
          <a:avLst/>
          <a:gdLst/>
          <a:ahLst/>
          <a:cxnLst/>
          <a:rect l="0" t="0" r="0" b="0"/>
          <a:pathLst>
            <a:path>
              <a:moveTo>
                <a:pt x="45720" y="0"/>
              </a:moveTo>
              <a:lnTo>
                <a:pt x="45720" y="24438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4E9E8-701E-48C0-B23F-8799813C5424}">
      <dsp:nvSpPr>
        <dsp:cNvPr id="0" name=""/>
        <dsp:cNvSpPr/>
      </dsp:nvSpPr>
      <dsp:spPr>
        <a:xfrm>
          <a:off x="3971597" y="2153812"/>
          <a:ext cx="91440" cy="244382"/>
        </a:xfrm>
        <a:custGeom>
          <a:avLst/>
          <a:gdLst/>
          <a:ahLst/>
          <a:cxnLst/>
          <a:rect l="0" t="0" r="0" b="0"/>
          <a:pathLst>
            <a:path>
              <a:moveTo>
                <a:pt x="45720" y="0"/>
              </a:moveTo>
              <a:lnTo>
                <a:pt x="45720" y="24438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ADCD9A-B89F-4B1C-BBD4-9BC3625AE401}">
      <dsp:nvSpPr>
        <dsp:cNvPr id="0" name=""/>
        <dsp:cNvSpPr/>
      </dsp:nvSpPr>
      <dsp:spPr>
        <a:xfrm>
          <a:off x="3971597" y="1375850"/>
          <a:ext cx="91440" cy="244382"/>
        </a:xfrm>
        <a:custGeom>
          <a:avLst/>
          <a:gdLst/>
          <a:ahLst/>
          <a:cxnLst/>
          <a:rect l="0" t="0" r="0" b="0"/>
          <a:pathLst>
            <a:path>
              <a:moveTo>
                <a:pt x="45720" y="0"/>
              </a:moveTo>
              <a:lnTo>
                <a:pt x="45720" y="24438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2F0443-9DC8-4A39-8C02-8D3409B1F3BA}">
      <dsp:nvSpPr>
        <dsp:cNvPr id="0" name=""/>
        <dsp:cNvSpPr/>
      </dsp:nvSpPr>
      <dsp:spPr>
        <a:xfrm>
          <a:off x="3597175" y="842270"/>
          <a:ext cx="840283" cy="53358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EA6E4-04CD-4C6D-92C2-344A5611DEE1}">
      <dsp:nvSpPr>
        <dsp:cNvPr id="0" name=""/>
        <dsp:cNvSpPr/>
      </dsp:nvSpPr>
      <dsp:spPr>
        <a:xfrm>
          <a:off x="3690540" y="930966"/>
          <a:ext cx="840283" cy="53358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OPH, OKM, KARVI</a:t>
          </a:r>
        </a:p>
      </dsp:txBody>
      <dsp:txXfrm>
        <a:off x="3706168" y="946594"/>
        <a:ext cx="809027" cy="502324"/>
      </dsp:txXfrm>
    </dsp:sp>
    <dsp:sp modelId="{288E7A8C-913F-4CDC-8F0F-5ED8AE1F4D61}">
      <dsp:nvSpPr>
        <dsp:cNvPr id="0" name=""/>
        <dsp:cNvSpPr/>
      </dsp:nvSpPr>
      <dsp:spPr>
        <a:xfrm>
          <a:off x="3597175" y="1620232"/>
          <a:ext cx="840283" cy="53358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A7A921-A171-44AE-925C-D01A78F1C19F}">
      <dsp:nvSpPr>
        <dsp:cNvPr id="0" name=""/>
        <dsp:cNvSpPr/>
      </dsp:nvSpPr>
      <dsp:spPr>
        <a:xfrm>
          <a:off x="3690540" y="1708929"/>
          <a:ext cx="840283" cy="53358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SKY</a:t>
          </a:r>
        </a:p>
      </dsp:txBody>
      <dsp:txXfrm>
        <a:off x="3706168" y="1724557"/>
        <a:ext cx="809027" cy="502324"/>
      </dsp:txXfrm>
    </dsp:sp>
    <dsp:sp modelId="{3C5FC6A7-FCCB-4EEB-A8D7-14CE78AB32FB}">
      <dsp:nvSpPr>
        <dsp:cNvPr id="0" name=""/>
        <dsp:cNvSpPr/>
      </dsp:nvSpPr>
      <dsp:spPr>
        <a:xfrm>
          <a:off x="3597175" y="2398195"/>
          <a:ext cx="840283" cy="53358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BA5A3-1584-4EA1-B5B6-B350128C4BFD}">
      <dsp:nvSpPr>
        <dsp:cNvPr id="0" name=""/>
        <dsp:cNvSpPr/>
      </dsp:nvSpPr>
      <dsp:spPr>
        <a:xfrm>
          <a:off x="3690540" y="2486891"/>
          <a:ext cx="840283" cy="53358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24 pilottia ympäri Suomea</a:t>
          </a:r>
        </a:p>
      </dsp:txBody>
      <dsp:txXfrm>
        <a:off x="3706168" y="2502519"/>
        <a:ext cx="809027" cy="502324"/>
      </dsp:txXfrm>
    </dsp:sp>
    <dsp:sp modelId="{6E3D2894-6521-443C-BEB3-17CDB989BC16}">
      <dsp:nvSpPr>
        <dsp:cNvPr id="0" name=""/>
        <dsp:cNvSpPr/>
      </dsp:nvSpPr>
      <dsp:spPr>
        <a:xfrm>
          <a:off x="3597175" y="3176157"/>
          <a:ext cx="840283" cy="53358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A5CB4-B7FC-4745-9EC3-ABA20CD9648F}">
      <dsp:nvSpPr>
        <dsp:cNvPr id="0" name=""/>
        <dsp:cNvSpPr/>
      </dsp:nvSpPr>
      <dsp:spPr>
        <a:xfrm>
          <a:off x="3690540" y="3264854"/>
          <a:ext cx="840283" cy="53358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Tampereen seudun OSAKE</a:t>
          </a:r>
        </a:p>
      </dsp:txBody>
      <dsp:txXfrm>
        <a:off x="3706168" y="3280482"/>
        <a:ext cx="809027" cy="502324"/>
      </dsp:txXfrm>
    </dsp:sp>
    <dsp:sp modelId="{4E2A6571-1753-4EA6-AA28-9D39DB9812FD}">
      <dsp:nvSpPr>
        <dsp:cNvPr id="0" name=""/>
        <dsp:cNvSpPr/>
      </dsp:nvSpPr>
      <dsp:spPr>
        <a:xfrm>
          <a:off x="2629" y="3954120"/>
          <a:ext cx="840283" cy="53358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78CB8-E1BE-46F0-89BA-83E6BD97D650}">
      <dsp:nvSpPr>
        <dsp:cNvPr id="0" name=""/>
        <dsp:cNvSpPr/>
      </dsp:nvSpPr>
      <dsp:spPr>
        <a:xfrm>
          <a:off x="95994" y="4042816"/>
          <a:ext cx="840283" cy="53358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Kangasala</a:t>
          </a:r>
        </a:p>
      </dsp:txBody>
      <dsp:txXfrm>
        <a:off x="111622" y="4058444"/>
        <a:ext cx="809027" cy="502324"/>
      </dsp:txXfrm>
    </dsp:sp>
    <dsp:sp modelId="{CAC89057-F6EB-46FC-99CB-02C61625C5C4}">
      <dsp:nvSpPr>
        <dsp:cNvPr id="0" name=""/>
        <dsp:cNvSpPr/>
      </dsp:nvSpPr>
      <dsp:spPr>
        <a:xfrm>
          <a:off x="1029642" y="3954120"/>
          <a:ext cx="840283" cy="53358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37958D-7A3D-44A5-8B0B-B804F934C0DC}">
      <dsp:nvSpPr>
        <dsp:cNvPr id="0" name=""/>
        <dsp:cNvSpPr/>
      </dsp:nvSpPr>
      <dsp:spPr>
        <a:xfrm>
          <a:off x="1123007" y="4042816"/>
          <a:ext cx="840283" cy="53358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Lempäälä</a:t>
          </a:r>
        </a:p>
      </dsp:txBody>
      <dsp:txXfrm>
        <a:off x="1138635" y="4058444"/>
        <a:ext cx="809027" cy="502324"/>
      </dsp:txXfrm>
    </dsp:sp>
    <dsp:sp modelId="{AE007C2D-2694-438A-817C-A89FDAB3293D}">
      <dsp:nvSpPr>
        <dsp:cNvPr id="0" name=""/>
        <dsp:cNvSpPr/>
      </dsp:nvSpPr>
      <dsp:spPr>
        <a:xfrm>
          <a:off x="2056655" y="3954120"/>
          <a:ext cx="840283" cy="53358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F6FA08-A254-4A43-B60C-61BE1569764E}">
      <dsp:nvSpPr>
        <dsp:cNvPr id="0" name=""/>
        <dsp:cNvSpPr/>
      </dsp:nvSpPr>
      <dsp:spPr>
        <a:xfrm>
          <a:off x="2150020" y="4042816"/>
          <a:ext cx="840283" cy="53358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Nokia</a:t>
          </a:r>
        </a:p>
      </dsp:txBody>
      <dsp:txXfrm>
        <a:off x="2165648" y="4058444"/>
        <a:ext cx="809027" cy="502324"/>
      </dsp:txXfrm>
    </dsp:sp>
    <dsp:sp modelId="{DC6DBDC3-F51B-4648-87FD-0A5D37294226}">
      <dsp:nvSpPr>
        <dsp:cNvPr id="0" name=""/>
        <dsp:cNvSpPr/>
      </dsp:nvSpPr>
      <dsp:spPr>
        <a:xfrm>
          <a:off x="3083669" y="3954120"/>
          <a:ext cx="840283" cy="53358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9BB9E4-0C4E-4966-88B7-7B526926CFD3}">
      <dsp:nvSpPr>
        <dsp:cNvPr id="0" name=""/>
        <dsp:cNvSpPr/>
      </dsp:nvSpPr>
      <dsp:spPr>
        <a:xfrm>
          <a:off x="3177033" y="4042816"/>
          <a:ext cx="840283" cy="53358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Orivesi</a:t>
          </a:r>
        </a:p>
      </dsp:txBody>
      <dsp:txXfrm>
        <a:off x="3192661" y="4058444"/>
        <a:ext cx="809027" cy="502324"/>
      </dsp:txXfrm>
    </dsp:sp>
    <dsp:sp modelId="{91510C9C-3818-4C32-ABB9-3B8C438D1FE2}">
      <dsp:nvSpPr>
        <dsp:cNvPr id="0" name=""/>
        <dsp:cNvSpPr/>
      </dsp:nvSpPr>
      <dsp:spPr>
        <a:xfrm>
          <a:off x="4110682" y="3954120"/>
          <a:ext cx="840283" cy="53358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82FA23-C44D-4C4B-932F-B62B7BA3C4C7}">
      <dsp:nvSpPr>
        <dsp:cNvPr id="0" name=""/>
        <dsp:cNvSpPr/>
      </dsp:nvSpPr>
      <dsp:spPr>
        <a:xfrm>
          <a:off x="4204047" y="4042816"/>
          <a:ext cx="840283" cy="53358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Pirkkala</a:t>
          </a:r>
        </a:p>
      </dsp:txBody>
      <dsp:txXfrm>
        <a:off x="4219675" y="4058444"/>
        <a:ext cx="809027" cy="502324"/>
      </dsp:txXfrm>
    </dsp:sp>
    <dsp:sp modelId="{DC37D703-A34F-4BDD-AF9F-6C4C72F86FBF}">
      <dsp:nvSpPr>
        <dsp:cNvPr id="0" name=""/>
        <dsp:cNvSpPr/>
      </dsp:nvSpPr>
      <dsp:spPr>
        <a:xfrm>
          <a:off x="5137695" y="3954120"/>
          <a:ext cx="840283" cy="53358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C716AD-A1AC-4BBC-8406-29B4FDE5311B}">
      <dsp:nvSpPr>
        <dsp:cNvPr id="0" name=""/>
        <dsp:cNvSpPr/>
      </dsp:nvSpPr>
      <dsp:spPr>
        <a:xfrm>
          <a:off x="5231060" y="4042816"/>
          <a:ext cx="840283" cy="53358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Tampere</a:t>
          </a:r>
        </a:p>
      </dsp:txBody>
      <dsp:txXfrm>
        <a:off x="5246688" y="4058444"/>
        <a:ext cx="809027" cy="502324"/>
      </dsp:txXfrm>
    </dsp:sp>
    <dsp:sp modelId="{29BACA8F-4F3C-4F47-B269-4596E4CB75EA}">
      <dsp:nvSpPr>
        <dsp:cNvPr id="0" name=""/>
        <dsp:cNvSpPr/>
      </dsp:nvSpPr>
      <dsp:spPr>
        <a:xfrm>
          <a:off x="6164708" y="3954120"/>
          <a:ext cx="840283" cy="53358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C15034-1EC7-4C91-A500-A0F1B59CC4DE}">
      <dsp:nvSpPr>
        <dsp:cNvPr id="0" name=""/>
        <dsp:cNvSpPr/>
      </dsp:nvSpPr>
      <dsp:spPr>
        <a:xfrm>
          <a:off x="6258073" y="4042816"/>
          <a:ext cx="840283" cy="53358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Ylöjärvi</a:t>
          </a:r>
        </a:p>
      </dsp:txBody>
      <dsp:txXfrm>
        <a:off x="6273701" y="4058444"/>
        <a:ext cx="809027" cy="502324"/>
      </dsp:txXfrm>
    </dsp:sp>
    <dsp:sp modelId="{A3AC6C45-050D-4A22-AD86-5E66A9DD73CA}">
      <dsp:nvSpPr>
        <dsp:cNvPr id="0" name=""/>
        <dsp:cNvSpPr/>
      </dsp:nvSpPr>
      <dsp:spPr>
        <a:xfrm>
          <a:off x="7191722" y="3954120"/>
          <a:ext cx="840283" cy="53358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AF0970-B715-410C-B944-7FA594465DFB}">
      <dsp:nvSpPr>
        <dsp:cNvPr id="0" name=""/>
        <dsp:cNvSpPr/>
      </dsp:nvSpPr>
      <dsp:spPr>
        <a:xfrm>
          <a:off x="7285087" y="4042816"/>
          <a:ext cx="840283" cy="53358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Vesilahti</a:t>
          </a:r>
        </a:p>
      </dsp:txBody>
      <dsp:txXfrm>
        <a:off x="7300715" y="4058444"/>
        <a:ext cx="809027" cy="502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C9C1B-D1E1-4118-8F9B-3E048F7C374E}">
      <dsp:nvSpPr>
        <dsp:cNvPr id="0" name=""/>
        <dsp:cNvSpPr/>
      </dsp:nvSpPr>
      <dsp:spPr>
        <a:xfrm>
          <a:off x="2848768" y="2707867"/>
          <a:ext cx="1974299" cy="1974299"/>
        </a:xfrm>
        <a:prstGeom prst="ellipse">
          <a:avLst/>
        </a:prstGeom>
        <a:solidFill>
          <a:srgbClr val="FA9D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fi-FI" sz="4400" kern="1200"/>
            <a:t>Nuori</a:t>
          </a:r>
        </a:p>
      </dsp:txBody>
      <dsp:txXfrm>
        <a:off x="3137897" y="2996996"/>
        <a:ext cx="1396041" cy="1396041"/>
      </dsp:txXfrm>
    </dsp:sp>
    <dsp:sp modelId="{CBA1FB9F-8022-4581-866D-1F2271D2DA76}">
      <dsp:nvSpPr>
        <dsp:cNvPr id="0" name=""/>
        <dsp:cNvSpPr/>
      </dsp:nvSpPr>
      <dsp:spPr>
        <a:xfrm rot="10800000">
          <a:off x="938379" y="3413679"/>
          <a:ext cx="1805317" cy="562675"/>
        </a:xfrm>
        <a:prstGeom prst="leftArrow">
          <a:avLst>
            <a:gd name="adj1" fmla="val 60000"/>
            <a:gd name="adj2" fmla="val 50000"/>
          </a:avLst>
        </a:prstGeom>
        <a:solidFill>
          <a:srgbClr val="365D73"/>
        </a:solidFill>
        <a:ln>
          <a:noFill/>
        </a:ln>
        <a:effectLst/>
      </dsp:spPr>
      <dsp:style>
        <a:lnRef idx="0">
          <a:scrgbClr r="0" g="0" b="0"/>
        </a:lnRef>
        <a:fillRef idx="1">
          <a:scrgbClr r="0" g="0" b="0"/>
        </a:fillRef>
        <a:effectRef idx="0">
          <a:scrgbClr r="0" g="0" b="0"/>
        </a:effectRef>
        <a:fontRef idx="minor">
          <a:schemeClr val="lt1"/>
        </a:fontRef>
      </dsp:style>
    </dsp:sp>
    <dsp:sp modelId="{D37A4129-86D3-44A9-BB62-943B4BA80607}">
      <dsp:nvSpPr>
        <dsp:cNvPr id="0" name=""/>
        <dsp:cNvSpPr/>
      </dsp:nvSpPr>
      <dsp:spPr>
        <a:xfrm>
          <a:off x="587" y="2944783"/>
          <a:ext cx="1875584" cy="1500467"/>
        </a:xfrm>
        <a:prstGeom prst="roundRect">
          <a:avLst>
            <a:gd name="adj" fmla="val 10000"/>
          </a:avLst>
        </a:prstGeom>
        <a:solidFill>
          <a:srgbClr val="365D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fi-FI" sz="2000" kern="1200"/>
            <a:t>Lämpimät ihmissuhteet</a:t>
          </a:r>
        </a:p>
      </dsp:txBody>
      <dsp:txXfrm>
        <a:off x="44534" y="2988730"/>
        <a:ext cx="1787690" cy="1412573"/>
      </dsp:txXfrm>
    </dsp:sp>
    <dsp:sp modelId="{D38A6E96-4FC4-494F-840E-F5A817EA8217}">
      <dsp:nvSpPr>
        <dsp:cNvPr id="0" name=""/>
        <dsp:cNvSpPr/>
      </dsp:nvSpPr>
      <dsp:spPr>
        <a:xfrm rot="13500000">
          <a:off x="1522666" y="2003086"/>
          <a:ext cx="1805317" cy="562675"/>
        </a:xfrm>
        <a:prstGeom prst="leftArrow">
          <a:avLst>
            <a:gd name="adj1" fmla="val 60000"/>
            <a:gd name="adj2" fmla="val 50000"/>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214D2E-2AB0-4032-8DF1-CA912912DE2B}">
      <dsp:nvSpPr>
        <dsp:cNvPr id="0" name=""/>
        <dsp:cNvSpPr/>
      </dsp:nvSpPr>
      <dsp:spPr>
        <a:xfrm>
          <a:off x="849256" y="895913"/>
          <a:ext cx="1875584" cy="1500467"/>
        </a:xfrm>
        <a:prstGeom prst="roundRect">
          <a:avLst>
            <a:gd name="adj" fmla="val 10000"/>
          </a:avLst>
        </a:prstGeom>
        <a:solidFill>
          <a:schemeClr val="accent5">
            <a:hueOff val="-1838336"/>
            <a:satOff val="-2557"/>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fi-FI" sz="2000" kern="1200"/>
            <a:t>Kuulluksi tuleminen ja osallisuus</a:t>
          </a:r>
        </a:p>
      </dsp:txBody>
      <dsp:txXfrm>
        <a:off x="893203" y="939860"/>
        <a:ext cx="1787690" cy="1412573"/>
      </dsp:txXfrm>
    </dsp:sp>
    <dsp:sp modelId="{2383C04A-A917-48AB-A22C-152176230C11}">
      <dsp:nvSpPr>
        <dsp:cNvPr id="0" name=""/>
        <dsp:cNvSpPr/>
      </dsp:nvSpPr>
      <dsp:spPr>
        <a:xfrm rot="16200000">
          <a:off x="2933259" y="1418799"/>
          <a:ext cx="1805317" cy="562675"/>
        </a:xfrm>
        <a:prstGeom prst="leftArrow">
          <a:avLst>
            <a:gd name="adj1" fmla="val 60000"/>
            <a:gd name="adj2" fmla="val 50000"/>
          </a:avLst>
        </a:prstGeom>
        <a:solidFill>
          <a:srgbClr val="60B482"/>
        </a:solidFill>
        <a:ln>
          <a:noFill/>
        </a:ln>
        <a:effectLst/>
      </dsp:spPr>
      <dsp:style>
        <a:lnRef idx="0">
          <a:scrgbClr r="0" g="0" b="0"/>
        </a:lnRef>
        <a:fillRef idx="1">
          <a:scrgbClr r="0" g="0" b="0"/>
        </a:fillRef>
        <a:effectRef idx="0">
          <a:scrgbClr r="0" g="0" b="0"/>
        </a:effectRef>
        <a:fontRef idx="minor">
          <a:schemeClr val="lt1"/>
        </a:fontRef>
      </dsp:style>
    </dsp:sp>
    <dsp:sp modelId="{087FD42A-17BC-403D-B3F5-4BAF08F47917}">
      <dsp:nvSpPr>
        <dsp:cNvPr id="0" name=""/>
        <dsp:cNvSpPr/>
      </dsp:nvSpPr>
      <dsp:spPr>
        <a:xfrm>
          <a:off x="2898126" y="47244"/>
          <a:ext cx="1875584" cy="1500467"/>
        </a:xfrm>
        <a:prstGeom prst="roundRect">
          <a:avLst>
            <a:gd name="adj" fmla="val 10000"/>
          </a:avLst>
        </a:prstGeom>
        <a:solidFill>
          <a:srgbClr val="60B4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fi-FI" sz="2000" kern="1200"/>
            <a:t>Selkeys ja ennakoitavuus</a:t>
          </a:r>
        </a:p>
      </dsp:txBody>
      <dsp:txXfrm>
        <a:off x="2942073" y="91191"/>
        <a:ext cx="1787690" cy="1412573"/>
      </dsp:txXfrm>
    </dsp:sp>
    <dsp:sp modelId="{33A5A9BC-C6CB-43CC-BDC9-3C90AF4075E5}">
      <dsp:nvSpPr>
        <dsp:cNvPr id="0" name=""/>
        <dsp:cNvSpPr/>
      </dsp:nvSpPr>
      <dsp:spPr>
        <a:xfrm rot="18900000">
          <a:off x="4343852" y="2003086"/>
          <a:ext cx="1805317" cy="562675"/>
        </a:xfrm>
        <a:prstGeom prst="leftArrow">
          <a:avLst>
            <a:gd name="adj1" fmla="val 60000"/>
            <a:gd name="adj2" fmla="val 50000"/>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84D0DA-D0CE-439D-BD78-2480EFD83F60}">
      <dsp:nvSpPr>
        <dsp:cNvPr id="0" name=""/>
        <dsp:cNvSpPr/>
      </dsp:nvSpPr>
      <dsp:spPr>
        <a:xfrm>
          <a:off x="4946995" y="895913"/>
          <a:ext cx="1875584" cy="1500467"/>
        </a:xfrm>
        <a:prstGeom prst="roundRect">
          <a:avLst>
            <a:gd name="adj" fmla="val 10000"/>
          </a:avLst>
        </a:prstGeom>
        <a:solidFill>
          <a:schemeClr val="accent5">
            <a:hueOff val="-5515009"/>
            <a:satOff val="-7671"/>
            <a:lumOff val="-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fi-FI" sz="2000" kern="1200"/>
            <a:t>Ilo</a:t>
          </a:r>
        </a:p>
      </dsp:txBody>
      <dsp:txXfrm>
        <a:off x="4990942" y="939860"/>
        <a:ext cx="1787690" cy="1412573"/>
      </dsp:txXfrm>
    </dsp:sp>
    <dsp:sp modelId="{B835EAEB-2889-436F-A3E8-D6BAD067A054}">
      <dsp:nvSpPr>
        <dsp:cNvPr id="0" name=""/>
        <dsp:cNvSpPr/>
      </dsp:nvSpPr>
      <dsp:spPr>
        <a:xfrm>
          <a:off x="4928139" y="3413679"/>
          <a:ext cx="1805317" cy="562675"/>
        </a:xfrm>
        <a:prstGeom prst="leftArrow">
          <a:avLst>
            <a:gd name="adj1" fmla="val 60000"/>
            <a:gd name="adj2" fmla="val 50000"/>
          </a:avLst>
        </a:prstGeom>
        <a:solidFill>
          <a:srgbClr val="C1C2B3"/>
        </a:solidFill>
        <a:ln>
          <a:noFill/>
        </a:ln>
        <a:effectLst/>
      </dsp:spPr>
      <dsp:style>
        <a:lnRef idx="0">
          <a:scrgbClr r="0" g="0" b="0"/>
        </a:lnRef>
        <a:fillRef idx="1">
          <a:scrgbClr r="0" g="0" b="0"/>
        </a:fillRef>
        <a:effectRef idx="0">
          <a:scrgbClr r="0" g="0" b="0"/>
        </a:effectRef>
        <a:fontRef idx="minor">
          <a:schemeClr val="lt1"/>
        </a:fontRef>
      </dsp:style>
    </dsp:sp>
    <dsp:sp modelId="{1DBA54F4-56F2-4A5A-A2FB-902DE2AE1629}">
      <dsp:nvSpPr>
        <dsp:cNvPr id="0" name=""/>
        <dsp:cNvSpPr/>
      </dsp:nvSpPr>
      <dsp:spPr>
        <a:xfrm>
          <a:off x="5795665" y="2944783"/>
          <a:ext cx="1875584" cy="1500467"/>
        </a:xfrm>
        <a:prstGeom prst="roundRect">
          <a:avLst>
            <a:gd name="adj" fmla="val 10000"/>
          </a:avLst>
        </a:prstGeom>
        <a:solidFill>
          <a:srgbClr val="C1C2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fi-FI" sz="2000" kern="1200"/>
            <a:t>Osaaminen ja onnistuminen</a:t>
          </a:r>
        </a:p>
      </dsp:txBody>
      <dsp:txXfrm>
        <a:off x="5839612" y="2988730"/>
        <a:ext cx="1787690" cy="1412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627D3-5464-49E3-BDEC-5781C4C3CA1D}">
      <dsp:nvSpPr>
        <dsp:cNvPr id="0" name=""/>
        <dsp:cNvSpPr/>
      </dsp:nvSpPr>
      <dsp:spPr>
        <a:xfrm>
          <a:off x="0" y="75263"/>
          <a:ext cx="4385551" cy="748800"/>
        </a:xfrm>
        <a:prstGeom prst="roundRect">
          <a:avLst/>
        </a:prstGeom>
        <a:solidFill>
          <a:srgbClr val="365D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b="1" kern="1200">
              <a:latin typeface="Arial Narrow" panose="020B0606020202030204" pitchFamily="34" charset="0"/>
            </a:rPr>
            <a:t>Itsenäistyminen ja irtautuminen vanhemmista</a:t>
          </a:r>
          <a:endParaRPr lang="en-US" sz="2000" b="1" kern="1200">
            <a:latin typeface="Arial Narrow" panose="020B0606020202030204" pitchFamily="34" charset="0"/>
          </a:endParaRPr>
        </a:p>
      </dsp:txBody>
      <dsp:txXfrm>
        <a:off x="36553" y="111816"/>
        <a:ext cx="4312445" cy="675694"/>
      </dsp:txXfrm>
    </dsp:sp>
    <dsp:sp modelId="{2A3923D6-9CDA-4C2A-B047-1CFD23C99850}">
      <dsp:nvSpPr>
        <dsp:cNvPr id="0" name=""/>
        <dsp:cNvSpPr/>
      </dsp:nvSpPr>
      <dsp:spPr>
        <a:xfrm>
          <a:off x="0" y="881663"/>
          <a:ext cx="4385551" cy="748800"/>
        </a:xfrm>
        <a:prstGeom prst="roundRect">
          <a:avLst/>
        </a:prstGeom>
        <a:solidFill>
          <a:schemeClr val="accent5">
            <a:hueOff val="-1838336"/>
            <a:satOff val="-2557"/>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b="1" kern="1200" err="1">
              <a:latin typeface="Arial Narrow" panose="020B0606020202030204" pitchFamily="34" charset="0"/>
            </a:rPr>
            <a:t>Kehonkuvan</a:t>
          </a:r>
          <a:r>
            <a:rPr lang="fi-FI" sz="2000" b="1" kern="1200">
              <a:latin typeface="Arial Narrow" panose="020B0606020202030204" pitchFamily="34" charset="0"/>
            </a:rPr>
            <a:t> muutos</a:t>
          </a:r>
          <a:endParaRPr lang="en-US" sz="2000" b="1" kern="1200">
            <a:latin typeface="Arial Narrow" panose="020B0606020202030204" pitchFamily="34" charset="0"/>
          </a:endParaRPr>
        </a:p>
      </dsp:txBody>
      <dsp:txXfrm>
        <a:off x="36553" y="918216"/>
        <a:ext cx="4312445" cy="675694"/>
      </dsp:txXfrm>
    </dsp:sp>
    <dsp:sp modelId="{248EE82A-1C7B-4384-840D-1429A04DF9FC}">
      <dsp:nvSpPr>
        <dsp:cNvPr id="0" name=""/>
        <dsp:cNvSpPr/>
      </dsp:nvSpPr>
      <dsp:spPr>
        <a:xfrm>
          <a:off x="0" y="1688063"/>
          <a:ext cx="4385551" cy="748800"/>
        </a:xfrm>
        <a:prstGeom prst="roundRect">
          <a:avLst/>
        </a:prstGeom>
        <a:solidFill>
          <a:srgbClr val="60B4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b="1" kern="1200">
              <a:latin typeface="Arial Narrow" panose="020B0606020202030204" pitchFamily="34" charset="0"/>
            </a:rPr>
            <a:t>Seksuaalisuuden kehittyminen</a:t>
          </a:r>
          <a:endParaRPr lang="en-US" sz="2000" b="1" kern="1200">
            <a:latin typeface="Arial Narrow" panose="020B0606020202030204" pitchFamily="34" charset="0"/>
          </a:endParaRPr>
        </a:p>
      </dsp:txBody>
      <dsp:txXfrm>
        <a:off x="36553" y="1724616"/>
        <a:ext cx="4312445" cy="675694"/>
      </dsp:txXfrm>
    </dsp:sp>
    <dsp:sp modelId="{F2B22BBA-1B6D-4D7B-B3C2-F9EB1805F69B}">
      <dsp:nvSpPr>
        <dsp:cNvPr id="0" name=""/>
        <dsp:cNvSpPr/>
      </dsp:nvSpPr>
      <dsp:spPr>
        <a:xfrm>
          <a:off x="0" y="2494463"/>
          <a:ext cx="4385551" cy="748800"/>
        </a:xfrm>
        <a:prstGeom prst="roundRect">
          <a:avLst/>
        </a:prstGeom>
        <a:solidFill>
          <a:schemeClr val="accent5">
            <a:hueOff val="-5515009"/>
            <a:satOff val="-7671"/>
            <a:lumOff val="-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i-FI" sz="2000" b="1" kern="1200">
              <a:latin typeface="Arial Narrow" panose="020B0606020202030204" pitchFamily="34" charset="0"/>
            </a:rPr>
            <a:t>Oman arvomaailman ja identiteetin rakentaminen</a:t>
          </a:r>
          <a:endParaRPr lang="en-US" sz="2000" b="1" kern="1200">
            <a:latin typeface="Arial Narrow" panose="020B0606020202030204" pitchFamily="34" charset="0"/>
          </a:endParaRPr>
        </a:p>
      </dsp:txBody>
      <dsp:txXfrm>
        <a:off x="36553" y="2531016"/>
        <a:ext cx="4312445" cy="675694"/>
      </dsp:txXfrm>
    </dsp:sp>
    <dsp:sp modelId="{C172C1EF-C83A-4E92-B733-052CB7A4071D}">
      <dsp:nvSpPr>
        <dsp:cNvPr id="0" name=""/>
        <dsp:cNvSpPr/>
      </dsp:nvSpPr>
      <dsp:spPr>
        <a:xfrm>
          <a:off x="0" y="3300863"/>
          <a:ext cx="4385551" cy="748800"/>
        </a:xfrm>
        <a:prstGeom prst="roundRect">
          <a:avLst/>
        </a:prstGeom>
        <a:solidFill>
          <a:srgbClr val="C1C2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fi-FI" sz="2000" b="1" kern="1200">
              <a:latin typeface="Arial Narrow" panose="020B0606020202030204" pitchFamily="34" charset="0"/>
            </a:rPr>
            <a:t>Tunteiden ja ajattelun muutokset</a:t>
          </a:r>
        </a:p>
      </dsp:txBody>
      <dsp:txXfrm>
        <a:off x="36553" y="3337416"/>
        <a:ext cx="4312445" cy="675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0DCA7-C524-4266-AB8E-C02FD12921A9}">
      <dsp:nvSpPr>
        <dsp:cNvPr id="0" name=""/>
        <dsp:cNvSpPr/>
      </dsp:nvSpPr>
      <dsp:spPr>
        <a:xfrm>
          <a:off x="169003" y="40406"/>
          <a:ext cx="644571" cy="644571"/>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0B684D8-DCD6-480B-9FB6-19FE97A18464}">
      <dsp:nvSpPr>
        <dsp:cNvPr id="0" name=""/>
        <dsp:cNvSpPr/>
      </dsp:nvSpPr>
      <dsp:spPr>
        <a:xfrm>
          <a:off x="491289" y="40406"/>
          <a:ext cx="3439026" cy="644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9530" rIns="0" bIns="49530" numCol="1" spcCol="1270" anchor="ctr" anchorCtr="0">
          <a:noAutofit/>
        </a:bodyPr>
        <a:lstStyle/>
        <a:p>
          <a:pPr marL="0" lvl="0" indent="0" algn="l" defTabSz="1733550">
            <a:lnSpc>
              <a:spcPct val="90000"/>
            </a:lnSpc>
            <a:spcBef>
              <a:spcPct val="0"/>
            </a:spcBef>
            <a:spcAft>
              <a:spcPct val="35000"/>
            </a:spcAft>
            <a:buNone/>
          </a:pPr>
          <a:r>
            <a:rPr lang="fi-FI" sz="3900" kern="1200"/>
            <a:t>Kiinnostuminen</a:t>
          </a:r>
        </a:p>
      </dsp:txBody>
      <dsp:txXfrm>
        <a:off x="491289" y="40406"/>
        <a:ext cx="3439026" cy="644571"/>
      </dsp:txXfrm>
    </dsp:sp>
    <dsp:sp modelId="{0527B95B-D2FD-441B-9F67-8761A4C3F7D8}">
      <dsp:nvSpPr>
        <dsp:cNvPr id="0" name=""/>
        <dsp:cNvSpPr/>
      </dsp:nvSpPr>
      <dsp:spPr>
        <a:xfrm>
          <a:off x="169003" y="684978"/>
          <a:ext cx="644571" cy="644571"/>
        </a:xfrm>
        <a:prstGeom prst="ellipse">
          <a:avLst/>
        </a:prstGeom>
        <a:solidFill>
          <a:schemeClr val="accent5">
            <a:alpha val="50000"/>
            <a:hueOff val="-1838336"/>
            <a:satOff val="-2557"/>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7A1E1C4-5DDC-4FC1-90FE-E291917E2EB3}">
      <dsp:nvSpPr>
        <dsp:cNvPr id="0" name=""/>
        <dsp:cNvSpPr/>
      </dsp:nvSpPr>
      <dsp:spPr>
        <a:xfrm>
          <a:off x="491289" y="684978"/>
          <a:ext cx="3439026" cy="644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9530" rIns="0" bIns="49530" numCol="1" spcCol="1270" anchor="ctr" anchorCtr="0">
          <a:noAutofit/>
        </a:bodyPr>
        <a:lstStyle/>
        <a:p>
          <a:pPr marL="0" lvl="0" indent="0" algn="l" defTabSz="1733550">
            <a:lnSpc>
              <a:spcPct val="90000"/>
            </a:lnSpc>
            <a:spcBef>
              <a:spcPct val="0"/>
            </a:spcBef>
            <a:spcAft>
              <a:spcPct val="35000"/>
            </a:spcAft>
            <a:buNone/>
          </a:pPr>
          <a:r>
            <a:rPr lang="fi-FI" sz="3900" kern="1200"/>
            <a:t>Kysyminen</a:t>
          </a:r>
        </a:p>
      </dsp:txBody>
      <dsp:txXfrm>
        <a:off x="491289" y="684978"/>
        <a:ext cx="3439026" cy="644571"/>
      </dsp:txXfrm>
    </dsp:sp>
    <dsp:sp modelId="{1139EF72-8116-4F07-A12C-BEFBE18A2C80}">
      <dsp:nvSpPr>
        <dsp:cNvPr id="0" name=""/>
        <dsp:cNvSpPr/>
      </dsp:nvSpPr>
      <dsp:spPr>
        <a:xfrm>
          <a:off x="169003" y="1329550"/>
          <a:ext cx="644571" cy="644571"/>
        </a:xfrm>
        <a:prstGeom prst="ellipse">
          <a:avLst/>
        </a:prstGeom>
        <a:solidFill>
          <a:schemeClr val="accent5">
            <a:alpha val="50000"/>
            <a:hueOff val="-3676672"/>
            <a:satOff val="-511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B60AE2D-700F-45A8-AD4D-A7783B9451DB}">
      <dsp:nvSpPr>
        <dsp:cNvPr id="0" name=""/>
        <dsp:cNvSpPr/>
      </dsp:nvSpPr>
      <dsp:spPr>
        <a:xfrm>
          <a:off x="491289" y="1329550"/>
          <a:ext cx="3439026" cy="644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9530" rIns="0" bIns="49530" numCol="1" spcCol="1270" anchor="ctr" anchorCtr="0">
          <a:noAutofit/>
        </a:bodyPr>
        <a:lstStyle/>
        <a:p>
          <a:pPr marL="0" lvl="0" indent="0" algn="l" defTabSz="1733550">
            <a:lnSpc>
              <a:spcPct val="90000"/>
            </a:lnSpc>
            <a:spcBef>
              <a:spcPct val="0"/>
            </a:spcBef>
            <a:spcAft>
              <a:spcPct val="35000"/>
            </a:spcAft>
            <a:buNone/>
          </a:pPr>
          <a:r>
            <a:rPr lang="fi-FI" sz="3900" kern="1200"/>
            <a:t>Kuuntelu</a:t>
          </a:r>
        </a:p>
      </dsp:txBody>
      <dsp:txXfrm>
        <a:off x="491289" y="1329550"/>
        <a:ext cx="3439026" cy="644571"/>
      </dsp:txXfrm>
    </dsp:sp>
    <dsp:sp modelId="{E13B4BFA-1B62-4A0D-8BD8-4C51C0083847}">
      <dsp:nvSpPr>
        <dsp:cNvPr id="0" name=""/>
        <dsp:cNvSpPr/>
      </dsp:nvSpPr>
      <dsp:spPr>
        <a:xfrm>
          <a:off x="169003" y="1974122"/>
          <a:ext cx="644571" cy="644571"/>
        </a:xfrm>
        <a:prstGeom prst="ellipse">
          <a:avLst/>
        </a:prstGeom>
        <a:solidFill>
          <a:schemeClr val="accent5">
            <a:alpha val="50000"/>
            <a:hueOff val="-5515009"/>
            <a:satOff val="-7671"/>
            <a:lumOff val="-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76A4B12-3163-49A5-8BAE-BC75080B3E8A}">
      <dsp:nvSpPr>
        <dsp:cNvPr id="0" name=""/>
        <dsp:cNvSpPr/>
      </dsp:nvSpPr>
      <dsp:spPr>
        <a:xfrm>
          <a:off x="491289" y="1974122"/>
          <a:ext cx="3439026" cy="644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9530" rIns="0" bIns="49530" numCol="1" spcCol="1270" anchor="ctr" anchorCtr="0">
          <a:noAutofit/>
        </a:bodyPr>
        <a:lstStyle/>
        <a:p>
          <a:pPr marL="0" lvl="0" indent="0" algn="l" defTabSz="1733550">
            <a:lnSpc>
              <a:spcPct val="90000"/>
            </a:lnSpc>
            <a:spcBef>
              <a:spcPct val="0"/>
            </a:spcBef>
            <a:spcAft>
              <a:spcPct val="35000"/>
            </a:spcAft>
            <a:buNone/>
          </a:pPr>
          <a:r>
            <a:rPr lang="fi-FI" sz="3900" kern="1200"/>
            <a:t>Kannustus</a:t>
          </a:r>
        </a:p>
      </dsp:txBody>
      <dsp:txXfrm>
        <a:off x="491289" y="1974122"/>
        <a:ext cx="3439026" cy="644571"/>
      </dsp:txXfrm>
    </dsp:sp>
    <dsp:sp modelId="{7CA295D8-8E03-42A8-A8CC-4734A980DBE6}">
      <dsp:nvSpPr>
        <dsp:cNvPr id="0" name=""/>
        <dsp:cNvSpPr/>
      </dsp:nvSpPr>
      <dsp:spPr>
        <a:xfrm>
          <a:off x="169003" y="2618694"/>
          <a:ext cx="644571" cy="644571"/>
        </a:xfrm>
        <a:prstGeom prst="ellipse">
          <a:avLst/>
        </a:prstGeom>
        <a:solidFill>
          <a:srgbClr val="C1C2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8058376-5EBC-4C98-8BF8-12530E3096A6}">
      <dsp:nvSpPr>
        <dsp:cNvPr id="0" name=""/>
        <dsp:cNvSpPr/>
      </dsp:nvSpPr>
      <dsp:spPr>
        <a:xfrm>
          <a:off x="491289" y="2618694"/>
          <a:ext cx="3439026" cy="644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9530" rIns="0" bIns="49530" numCol="1" spcCol="1270" anchor="ctr" anchorCtr="0">
          <a:noAutofit/>
        </a:bodyPr>
        <a:lstStyle/>
        <a:p>
          <a:pPr marL="0" lvl="0" indent="0" algn="l" defTabSz="1733550">
            <a:lnSpc>
              <a:spcPct val="90000"/>
            </a:lnSpc>
            <a:spcBef>
              <a:spcPct val="0"/>
            </a:spcBef>
            <a:spcAft>
              <a:spcPct val="35000"/>
            </a:spcAft>
            <a:buNone/>
          </a:pPr>
          <a:r>
            <a:rPr lang="fi-FI" sz="3900" kern="1200"/>
            <a:t>Kunnioitus</a:t>
          </a:r>
        </a:p>
      </dsp:txBody>
      <dsp:txXfrm>
        <a:off x="491289" y="2618694"/>
        <a:ext cx="3439026" cy="64457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cs typeface="Calibri"/>
            </a:endParaRPr>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Calibri"/>
                <a:ea typeface="Calibri"/>
                <a:cs typeface="Calibri"/>
                <a:sym typeface="Calibri"/>
              </a:rPr>
              <a:t>17</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3161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cs typeface="Calibri"/>
            </a:endParaRPr>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Calibri"/>
                <a:ea typeface="Calibri"/>
                <a:cs typeface="Calibri"/>
                <a:sym typeface="Calibri"/>
              </a:rPr>
              <a:t>18</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6782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p:txBody>
      </p:sp>
      <p:sp>
        <p:nvSpPr>
          <p:cNvPr id="4" name="Dian numeron paikkamerkki 3"/>
          <p:cNvSpPr>
            <a:spLocks noGrp="1"/>
          </p:cNvSpPr>
          <p:nvPr>
            <p:ph type="sldNum" sz="quarter" idx="5"/>
          </p:nvPr>
        </p:nvSpPr>
        <p:spPr/>
        <p:txBody>
          <a:bodyPr/>
          <a:lstStyle/>
          <a:p>
            <a:fld id="{2044D3B9-C08F-4276-BD54-514637763F68}" type="slidenum">
              <a:t>19</a:t>
            </a:fld>
            <a:endParaRPr lang="fi-FI"/>
          </a:p>
        </p:txBody>
      </p:sp>
    </p:spTree>
    <p:extLst>
      <p:ext uri="{BB962C8B-B14F-4D97-AF65-F5344CB8AC3E}">
        <p14:creationId xmlns:p14="http://schemas.microsoft.com/office/powerpoint/2010/main" val="3955569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cs typeface="Calibri"/>
            </a:endParaRPr>
          </a:p>
        </p:txBody>
      </p:sp>
      <p:sp>
        <p:nvSpPr>
          <p:cNvPr id="4" name="Dian numeron paikkamerkki 3"/>
          <p:cNvSpPr>
            <a:spLocks noGrp="1"/>
          </p:cNvSpPr>
          <p:nvPr>
            <p:ph type="sldNum" sz="quarter" idx="5"/>
          </p:nvPr>
        </p:nvSpPr>
        <p:spPr/>
        <p:txBody>
          <a:bodyPr/>
          <a:lstStyle/>
          <a:p>
            <a:fld id="{2044D3B9-C08F-4276-BD54-514637763F68}" type="slidenum">
              <a:rPr lang="fi-FI"/>
              <a:t>20</a:t>
            </a:fld>
            <a:endParaRPr lang="fi-FI"/>
          </a:p>
        </p:txBody>
      </p:sp>
    </p:spTree>
    <p:extLst>
      <p:ext uri="{BB962C8B-B14F-4D97-AF65-F5344CB8AC3E}">
        <p14:creationId xmlns:p14="http://schemas.microsoft.com/office/powerpoint/2010/main" val="2119471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Calibri"/>
                <a:ea typeface="Calibri"/>
                <a:cs typeface="Calibri"/>
                <a:sym typeface="Calibri"/>
              </a:rPr>
              <a:t>21</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0574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Calibri"/>
                <a:ea typeface="Calibri"/>
                <a:cs typeface="Calibri"/>
                <a:sym typeface="Calibri"/>
              </a:rPr>
              <a:t>22</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3557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defRPr/>
            </a:pPr>
            <a:endParaRPr lang="en-US" dirty="0">
              <a:cs typeface="Calibri"/>
            </a:endParaRPr>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Calibri"/>
                <a:ea typeface="Calibri"/>
                <a:cs typeface="Calibri"/>
                <a:sym typeface="Calibri"/>
              </a:rPr>
              <a:t>24</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585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cs typeface="Calibri"/>
            </a:endParaRPr>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Calibri"/>
                <a:ea typeface="Calibri"/>
                <a:cs typeface="Calibri"/>
                <a:sym typeface="Calibri"/>
              </a:rPr>
              <a:t>25</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8394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cs typeface="Calibri"/>
            </a:endParaRPr>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Calibri"/>
                <a:ea typeface="Calibri"/>
                <a:cs typeface="Calibri"/>
                <a:sym typeface="Calibri"/>
              </a:rPr>
              <a:t>26</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5216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lnSpc>
                <a:spcPct val="90000"/>
              </a:lnSpc>
              <a:spcBef>
                <a:spcPts val="1000"/>
              </a:spcBef>
            </a:pPr>
            <a:endParaRPr lang="fi-FI" dirty="0"/>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Calibri"/>
                <a:ea typeface="Calibri"/>
                <a:cs typeface="Calibri"/>
                <a:sym typeface="Calibri"/>
              </a:rPr>
              <a:t>27</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772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Calibri"/>
                <a:ea typeface="Calibri"/>
                <a:cs typeface="Calibri"/>
                <a:sym typeface="Calibri"/>
              </a:rPr>
              <a:t>5</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2479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ea typeface="Calibri"/>
              <a:cs typeface="Calibri" panose="020F0502020204030204"/>
            </a:endParaRPr>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Calibri"/>
                <a:ea typeface="Calibri"/>
                <a:cs typeface="Calibri"/>
                <a:sym typeface="Calibri"/>
              </a:rPr>
              <a:t>28</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8598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914400" lvl="2" indent="0">
              <a:lnSpc>
                <a:spcPct val="90000"/>
              </a:lnSpc>
              <a:spcBef>
                <a:spcPts val="500"/>
              </a:spcBef>
            </a:pPr>
            <a:endParaRPr lang="fi-FI" dirty="0">
              <a:ea typeface="Calibri"/>
              <a:cs typeface="Calibri"/>
            </a:endParaRPr>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Calibri"/>
                <a:ea typeface="Calibri"/>
                <a:cs typeface="Calibri"/>
                <a:sym typeface="Calibri"/>
              </a:rPr>
              <a:t>29</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1466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endParaRPr lang="en-US">
              <a:ea typeface="Calibri"/>
              <a:cs typeface="Calibri"/>
            </a:endParaRPr>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Calibri"/>
                <a:ea typeface="Calibri"/>
                <a:cs typeface="Calibri"/>
                <a:sym typeface="Calibri"/>
              </a:rPr>
              <a:t>30</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1360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endParaRPr lang="en-US" dirty="0">
              <a:ea typeface="Calibri"/>
              <a:cs typeface="Calibri"/>
            </a:endParaRPr>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Calibri"/>
                <a:ea typeface="Calibri"/>
                <a:cs typeface="Calibri"/>
                <a:sym typeface="Calibri"/>
              </a:rPr>
              <a:t>31</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5432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Calibri"/>
                <a:ea typeface="Calibri"/>
                <a:cs typeface="Calibri"/>
                <a:sym typeface="Calibri"/>
              </a:rPr>
              <a:t>55</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1249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err="1">
                <a:cs typeface="Calibri"/>
              </a:rPr>
              <a:t>Jätä</a:t>
            </a:r>
            <a:r>
              <a:rPr lang="en-US">
                <a:cs typeface="Calibri"/>
              </a:rPr>
              <a:t> </a:t>
            </a:r>
            <a:r>
              <a:rPr lang="en-US" err="1">
                <a:cs typeface="Calibri"/>
              </a:rPr>
              <a:t>hyvä</a:t>
            </a:r>
            <a:r>
              <a:rPr lang="en-US">
                <a:cs typeface="Calibri"/>
              </a:rPr>
              <a:t> </a:t>
            </a:r>
            <a:r>
              <a:rPr lang="en-US" err="1">
                <a:cs typeface="Calibri"/>
              </a:rPr>
              <a:t>jälki</a:t>
            </a:r>
            <a:endParaRPr lang="en-US">
              <a:cs typeface="Calibri"/>
            </a:endParaRPr>
          </a:p>
        </p:txBody>
      </p:sp>
      <p:sp>
        <p:nvSpPr>
          <p:cNvPr id="307" name="Google Shape;3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i-FI" dirty="0"/>
          </a:p>
        </p:txBody>
      </p:sp>
      <p:sp>
        <p:nvSpPr>
          <p:cNvPr id="275" name="Google Shape;2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cs typeface="Calibri"/>
            </a:endParaRPr>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Calibri"/>
                <a:ea typeface="Calibri"/>
                <a:cs typeface="Calibri"/>
                <a:sym typeface="Calibri"/>
              </a:rPr>
              <a:t>10</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4011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cs typeface="Calibri"/>
            </a:endParaRPr>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Calibri"/>
                <a:ea typeface="Calibri"/>
                <a:cs typeface="Calibri"/>
                <a:sym typeface="Calibri"/>
              </a:rPr>
              <a:t>11</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306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12</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8906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Calibri"/>
                <a:ea typeface="Calibri"/>
                <a:cs typeface="Calibri"/>
                <a:sym typeface="Calibri"/>
              </a:rPr>
              <a:t>13</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3694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Calibri"/>
                <a:ea typeface="Calibri"/>
                <a:cs typeface="Calibri"/>
                <a:sym typeface="Calibri"/>
              </a:rPr>
              <a:t>14</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301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cs typeface="Calibri"/>
            </a:endParaRPr>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Calibri"/>
                <a:ea typeface="Calibri"/>
                <a:cs typeface="Calibri"/>
                <a:sym typeface="Calibri"/>
              </a:rPr>
              <a:t>16</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6385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dia"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918702" y="1054462"/>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F7F7F"/>
              </a:buClr>
              <a:buSzPts val="6000"/>
              <a:buFont typeface="Arial Narrow"/>
              <a:buNone/>
              <a:defRPr sz="6000" b="1">
                <a:solidFill>
                  <a:srgbClr val="7F7F7F"/>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918702" y="3692190"/>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7F7F7F"/>
              </a:buClr>
              <a:buSzPts val="2400"/>
              <a:buNone/>
              <a:defRPr sz="2400">
                <a:solidFill>
                  <a:srgbClr val="7F7F7F"/>
                </a:solidFill>
                <a:latin typeface="Arial"/>
                <a:ea typeface="Arial"/>
                <a:cs typeface="Arial"/>
                <a:sym typeface="Arial"/>
              </a:defRPr>
            </a:lvl1pPr>
            <a:lvl2pPr lvl="1" algn="ctr">
              <a:lnSpc>
                <a:spcPct val="90000"/>
              </a:lnSpc>
              <a:spcBef>
                <a:spcPts val="500"/>
              </a:spcBef>
              <a:spcAft>
                <a:spcPts val="0"/>
              </a:spcAft>
              <a:buClr>
                <a:srgbClr val="7F7F7F"/>
              </a:buClr>
              <a:buSzPts val="2000"/>
              <a:buNone/>
              <a:defRPr sz="2000"/>
            </a:lvl2pPr>
            <a:lvl3pPr lvl="2" algn="ctr">
              <a:lnSpc>
                <a:spcPct val="90000"/>
              </a:lnSpc>
              <a:spcBef>
                <a:spcPts val="500"/>
              </a:spcBef>
              <a:spcAft>
                <a:spcPts val="0"/>
              </a:spcAft>
              <a:buClr>
                <a:srgbClr val="7F7F7F"/>
              </a:buClr>
              <a:buSzPts val="1800"/>
              <a:buNone/>
              <a:defRPr sz="1800"/>
            </a:lvl3pPr>
            <a:lvl4pPr lvl="3" algn="ctr">
              <a:lnSpc>
                <a:spcPct val="90000"/>
              </a:lnSpc>
              <a:spcBef>
                <a:spcPts val="500"/>
              </a:spcBef>
              <a:spcAft>
                <a:spcPts val="0"/>
              </a:spcAft>
              <a:buClr>
                <a:srgbClr val="7F7F7F"/>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0" name="Google Shape;20;p7"/>
          <p:cNvCxnSpPr/>
          <p:nvPr/>
        </p:nvCxnSpPr>
        <p:spPr>
          <a:xfrm flipH="1">
            <a:off x="1918702" y="143691"/>
            <a:ext cx="1" cy="6212659"/>
          </a:xfrm>
          <a:prstGeom prst="straightConnector1">
            <a:avLst/>
          </a:prstGeom>
          <a:noFill/>
          <a:ln w="57150" cap="flat" cmpd="sng">
            <a:solidFill>
              <a:srgbClr val="365D73"/>
            </a:solidFill>
            <a:prstDash val="solid"/>
            <a:miter lim="800000"/>
            <a:headEnd type="none" w="sm" len="sm"/>
            <a:tailEnd type="none" w="sm" len="sm"/>
          </a:ln>
        </p:spPr>
      </p:cxnSp>
      <p:pic>
        <p:nvPicPr>
          <p:cNvPr id="21" name="Google Shape;21;p7"/>
          <p:cNvPicPr preferRelativeResize="0"/>
          <p:nvPr/>
        </p:nvPicPr>
        <p:blipFill rotWithShape="1">
          <a:blip r:embed="rId2">
            <a:alphaModFix/>
          </a:blip>
          <a:srcRect/>
          <a:stretch/>
        </p:blipFill>
        <p:spPr>
          <a:xfrm>
            <a:off x="9547654" y="-247465"/>
            <a:ext cx="3104278" cy="2259494"/>
          </a:xfrm>
          <a:prstGeom prst="rect">
            <a:avLst/>
          </a:prstGeom>
          <a:noFill/>
          <a:ln>
            <a:noFill/>
          </a:ln>
        </p:spPr>
      </p:pic>
      <p:pic>
        <p:nvPicPr>
          <p:cNvPr id="22" name="Google Shape;22;p7"/>
          <p:cNvPicPr preferRelativeResize="0"/>
          <p:nvPr/>
        </p:nvPicPr>
        <p:blipFill rotWithShape="1">
          <a:blip r:embed="rId3">
            <a:alphaModFix/>
          </a:blip>
          <a:srcRect/>
          <a:stretch/>
        </p:blipFill>
        <p:spPr>
          <a:xfrm>
            <a:off x="9547654" y="6226990"/>
            <a:ext cx="2551624" cy="6238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1918702" y="365125"/>
            <a:ext cx="94350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F7F7F"/>
              </a:buClr>
              <a:buSzPts val="4400"/>
              <a:buFont typeface="Arial Narrow"/>
              <a:buNone/>
              <a:defRPr b="1">
                <a:solidFill>
                  <a:srgbClr val="7F7F7F"/>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0"/>
          <p:cNvSpPr txBox="1">
            <a:spLocks noGrp="1"/>
          </p:cNvSpPr>
          <p:nvPr>
            <p:ph type="body" idx="1"/>
          </p:nvPr>
        </p:nvSpPr>
        <p:spPr>
          <a:xfrm>
            <a:off x="1918702" y="1800911"/>
            <a:ext cx="9435098"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1400"/>
              <a:buNone/>
              <a:defRPr sz="1400">
                <a:solidFill>
                  <a:srgbClr val="7F7F7F"/>
                </a:solidFill>
                <a:latin typeface="Arial Narrow"/>
                <a:ea typeface="Arial Narrow"/>
                <a:cs typeface="Arial Narrow"/>
                <a:sym typeface="Arial Narrow"/>
              </a:defRPr>
            </a:lvl1pPr>
            <a:lvl2pPr marL="914400" lvl="1" indent="-228600" algn="l">
              <a:lnSpc>
                <a:spcPct val="90000"/>
              </a:lnSpc>
              <a:spcBef>
                <a:spcPts val="500"/>
              </a:spcBef>
              <a:spcAft>
                <a:spcPts val="0"/>
              </a:spcAft>
              <a:buClr>
                <a:srgbClr val="7F7F7F"/>
              </a:buClr>
              <a:buSzPts val="1400"/>
              <a:buNone/>
              <a:defRPr sz="1400">
                <a:solidFill>
                  <a:srgbClr val="7F7F7F"/>
                </a:solidFill>
                <a:latin typeface="Arial"/>
                <a:ea typeface="Arial"/>
                <a:cs typeface="Arial"/>
                <a:sym typeface="Arial"/>
              </a:defRPr>
            </a:lvl2pPr>
            <a:lvl3pPr marL="1371600" lvl="2" indent="-228600" algn="l">
              <a:lnSpc>
                <a:spcPct val="90000"/>
              </a:lnSpc>
              <a:spcBef>
                <a:spcPts val="500"/>
              </a:spcBef>
              <a:spcAft>
                <a:spcPts val="0"/>
              </a:spcAft>
              <a:buClr>
                <a:srgbClr val="7F7F7F"/>
              </a:buClr>
              <a:buSzPts val="1400"/>
              <a:buNone/>
              <a:defRPr sz="1400" b="1" i="0">
                <a:solidFill>
                  <a:srgbClr val="7F7F7F"/>
                </a:solidFill>
                <a:latin typeface="Arial Narrow"/>
                <a:ea typeface="Arial Narrow"/>
                <a:cs typeface="Arial Narrow"/>
                <a:sym typeface="Arial Narrow"/>
              </a:defRPr>
            </a:lvl3pPr>
            <a:lvl4pPr marL="1828800" lvl="3" indent="-228600" algn="l">
              <a:lnSpc>
                <a:spcPct val="90000"/>
              </a:lnSpc>
              <a:spcBef>
                <a:spcPts val="500"/>
              </a:spcBef>
              <a:spcAft>
                <a:spcPts val="0"/>
              </a:spcAft>
              <a:buClr>
                <a:srgbClr val="7F7F7F"/>
              </a:buClr>
              <a:buSzPts val="1400"/>
              <a:buNone/>
              <a:defRPr sz="1400" i="1">
                <a:solidFill>
                  <a:srgbClr val="7F7F7F"/>
                </a:solidFill>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cxnSp>
        <p:nvCxnSpPr>
          <p:cNvPr id="48" name="Google Shape;48;p10"/>
          <p:cNvCxnSpPr/>
          <p:nvPr/>
        </p:nvCxnSpPr>
        <p:spPr>
          <a:xfrm flipH="1">
            <a:off x="1918702" y="143691"/>
            <a:ext cx="1" cy="6212659"/>
          </a:xfrm>
          <a:prstGeom prst="straightConnector1">
            <a:avLst/>
          </a:prstGeom>
          <a:noFill/>
          <a:ln w="57150" cap="flat" cmpd="sng">
            <a:solidFill>
              <a:srgbClr val="365D73"/>
            </a:solidFill>
            <a:prstDash val="solid"/>
            <a:miter lim="800000"/>
            <a:headEnd type="none" w="sm" len="sm"/>
            <a:tailEnd type="none" w="sm" len="sm"/>
          </a:ln>
        </p:spPr>
      </p:cxnSp>
      <p:pic>
        <p:nvPicPr>
          <p:cNvPr id="49" name="Google Shape;49;p10"/>
          <p:cNvPicPr preferRelativeResize="0"/>
          <p:nvPr/>
        </p:nvPicPr>
        <p:blipFill rotWithShape="1">
          <a:blip r:embed="rId2">
            <a:alphaModFix/>
          </a:blip>
          <a:srcRect/>
          <a:stretch/>
        </p:blipFill>
        <p:spPr>
          <a:xfrm>
            <a:off x="10896495" y="5857103"/>
            <a:ext cx="1557931" cy="113396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yhjä">
  <p:cSld name="1_Tyhjä">
    <p:bg>
      <p:bgPr>
        <a:solidFill>
          <a:srgbClr val="F77F39"/>
        </a:solidFill>
        <a:effectLst/>
      </p:bgPr>
    </p:bg>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pic>
        <p:nvPicPr>
          <p:cNvPr id="54" name="Google Shape;54;p11"/>
          <p:cNvPicPr preferRelativeResize="0"/>
          <p:nvPr/>
        </p:nvPicPr>
        <p:blipFill rotWithShape="1">
          <a:blip r:embed="rId2">
            <a:alphaModFix/>
          </a:blip>
          <a:srcRect/>
          <a:stretch/>
        </p:blipFill>
        <p:spPr>
          <a:xfrm>
            <a:off x="2551861" y="2005268"/>
            <a:ext cx="3204996" cy="2512250"/>
          </a:xfrm>
          <a:prstGeom prst="rect">
            <a:avLst/>
          </a:prstGeom>
          <a:noFill/>
          <a:ln>
            <a:noFill/>
          </a:ln>
        </p:spPr>
      </p:pic>
      <p:sp>
        <p:nvSpPr>
          <p:cNvPr id="55" name="Google Shape;55;p11"/>
          <p:cNvSpPr txBox="1">
            <a:spLocks noGrp="1"/>
          </p:cNvSpPr>
          <p:nvPr>
            <p:ph type="body" idx="1"/>
          </p:nvPr>
        </p:nvSpPr>
        <p:spPr>
          <a:xfrm>
            <a:off x="5756857" y="2287126"/>
            <a:ext cx="4586287" cy="17682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1C2B3"/>
              </a:buClr>
              <a:buSzPts val="2000"/>
              <a:buNone/>
              <a:defRPr sz="2000">
                <a:solidFill>
                  <a:srgbClr val="C1C2B3"/>
                </a:solidFill>
              </a:defRPr>
            </a:lvl1pPr>
            <a:lvl2pPr marL="914400" lvl="1" indent="-228600" algn="l">
              <a:lnSpc>
                <a:spcPct val="90000"/>
              </a:lnSpc>
              <a:spcBef>
                <a:spcPts val="500"/>
              </a:spcBef>
              <a:spcAft>
                <a:spcPts val="0"/>
              </a:spcAft>
              <a:buClr>
                <a:srgbClr val="7F7F7F"/>
              </a:buClr>
              <a:buSzPts val="1800"/>
              <a:buNone/>
              <a:defRPr/>
            </a:lvl2pPr>
            <a:lvl3pPr marL="1371600" lvl="2" indent="-228600" algn="l">
              <a:lnSpc>
                <a:spcPct val="90000"/>
              </a:lnSpc>
              <a:spcBef>
                <a:spcPts val="500"/>
              </a:spcBef>
              <a:spcAft>
                <a:spcPts val="0"/>
              </a:spcAft>
              <a:buClr>
                <a:srgbClr val="7F7F7F"/>
              </a:buClr>
              <a:buSzPts val="1800"/>
              <a:buNone/>
              <a:defRPr/>
            </a:lvl3pPr>
            <a:lvl4pPr marL="1828800" lvl="3" indent="-228600" algn="l">
              <a:lnSpc>
                <a:spcPct val="90000"/>
              </a:lnSpc>
              <a:spcBef>
                <a:spcPts val="500"/>
              </a:spcBef>
              <a:spcAft>
                <a:spcPts val="0"/>
              </a:spcAft>
              <a:buClr>
                <a:srgbClr val="7F7F7F"/>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6" name="Google Shape;56;p11"/>
          <p:cNvCxnSpPr/>
          <p:nvPr/>
        </p:nvCxnSpPr>
        <p:spPr>
          <a:xfrm flipH="1">
            <a:off x="5505383" y="155063"/>
            <a:ext cx="1" cy="6212659"/>
          </a:xfrm>
          <a:prstGeom prst="straightConnector1">
            <a:avLst/>
          </a:prstGeom>
          <a:noFill/>
          <a:ln w="57150" cap="flat" cmpd="sng">
            <a:solidFill>
              <a:srgbClr val="365D7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1918702" y="365125"/>
            <a:ext cx="94350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F7F7F"/>
              </a:buClr>
              <a:buSzPts val="4400"/>
              <a:buFont typeface="Arial Narrow"/>
              <a:buNone/>
              <a:defRPr b="1">
                <a:solidFill>
                  <a:srgbClr val="7F7F7F"/>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2"/>
          <p:cNvSpPr txBox="1">
            <a:spLocks noGrp="1"/>
          </p:cNvSpPr>
          <p:nvPr>
            <p:ph type="body" idx="1"/>
          </p:nvPr>
        </p:nvSpPr>
        <p:spPr>
          <a:xfrm>
            <a:off x="1918702" y="1825625"/>
            <a:ext cx="4710698"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1400"/>
              <a:buNone/>
              <a:defRPr sz="1400">
                <a:solidFill>
                  <a:srgbClr val="7F7F7F"/>
                </a:solidFill>
                <a:latin typeface="Arial Narrow"/>
                <a:ea typeface="Arial Narrow"/>
                <a:cs typeface="Arial Narrow"/>
                <a:sym typeface="Arial Narrow"/>
              </a:defRPr>
            </a:lvl1pPr>
            <a:lvl2pPr marL="914400" lvl="1" indent="-228600" algn="l">
              <a:lnSpc>
                <a:spcPct val="90000"/>
              </a:lnSpc>
              <a:spcBef>
                <a:spcPts val="500"/>
              </a:spcBef>
              <a:spcAft>
                <a:spcPts val="0"/>
              </a:spcAft>
              <a:buClr>
                <a:srgbClr val="7F7F7F"/>
              </a:buClr>
              <a:buSzPts val="1800"/>
              <a:buNone/>
              <a:defRPr/>
            </a:lvl2pPr>
            <a:lvl3pPr marL="1371600" lvl="2" indent="-228600" algn="l">
              <a:lnSpc>
                <a:spcPct val="90000"/>
              </a:lnSpc>
              <a:spcBef>
                <a:spcPts val="500"/>
              </a:spcBef>
              <a:spcAft>
                <a:spcPts val="0"/>
              </a:spcAft>
              <a:buClr>
                <a:srgbClr val="7F7F7F"/>
              </a:buClr>
              <a:buSzPts val="1800"/>
              <a:buNone/>
              <a:defRPr/>
            </a:lvl3pPr>
            <a:lvl4pPr marL="1828800" lvl="3" indent="-228600" algn="l">
              <a:lnSpc>
                <a:spcPct val="90000"/>
              </a:lnSpc>
              <a:spcBef>
                <a:spcPts val="500"/>
              </a:spcBef>
              <a:spcAft>
                <a:spcPts val="0"/>
              </a:spcAft>
              <a:buClr>
                <a:srgbClr val="7F7F7F"/>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2"/>
          <p:cNvSpPr txBox="1">
            <a:spLocks noGrp="1"/>
          </p:cNvSpPr>
          <p:nvPr>
            <p:ph type="body" idx="2"/>
          </p:nvPr>
        </p:nvSpPr>
        <p:spPr>
          <a:xfrm>
            <a:off x="6967470" y="1825625"/>
            <a:ext cx="438633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1200"/>
              <a:buNone/>
              <a:defRPr sz="1200">
                <a:solidFill>
                  <a:srgbClr val="7F7F7F"/>
                </a:solidFill>
                <a:latin typeface="Arial Narrow"/>
                <a:ea typeface="Arial Narrow"/>
                <a:cs typeface="Arial Narrow"/>
                <a:sym typeface="Arial Narrow"/>
              </a:defRPr>
            </a:lvl1pPr>
            <a:lvl2pPr marL="914400" lvl="1" indent="-228600" algn="l">
              <a:lnSpc>
                <a:spcPct val="90000"/>
              </a:lnSpc>
              <a:spcBef>
                <a:spcPts val="500"/>
              </a:spcBef>
              <a:spcAft>
                <a:spcPts val="0"/>
              </a:spcAft>
              <a:buClr>
                <a:srgbClr val="7F7F7F"/>
              </a:buClr>
              <a:buSzPts val="1800"/>
              <a:buNone/>
              <a:defRPr/>
            </a:lvl2pPr>
            <a:lvl3pPr marL="1371600" lvl="2" indent="-228600" algn="l">
              <a:lnSpc>
                <a:spcPct val="90000"/>
              </a:lnSpc>
              <a:spcBef>
                <a:spcPts val="500"/>
              </a:spcBef>
              <a:spcAft>
                <a:spcPts val="0"/>
              </a:spcAft>
              <a:buClr>
                <a:srgbClr val="7F7F7F"/>
              </a:buClr>
              <a:buSzPts val="1800"/>
              <a:buNone/>
              <a:defRPr/>
            </a:lvl3pPr>
            <a:lvl4pPr marL="1828800" lvl="3" indent="-228600" algn="l">
              <a:lnSpc>
                <a:spcPct val="90000"/>
              </a:lnSpc>
              <a:spcBef>
                <a:spcPts val="500"/>
              </a:spcBef>
              <a:spcAft>
                <a:spcPts val="0"/>
              </a:spcAft>
              <a:buClr>
                <a:srgbClr val="7F7F7F"/>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cxnSp>
        <p:nvCxnSpPr>
          <p:cNvPr id="64" name="Google Shape;64;p12"/>
          <p:cNvCxnSpPr/>
          <p:nvPr/>
        </p:nvCxnSpPr>
        <p:spPr>
          <a:xfrm flipH="1">
            <a:off x="1918702" y="143691"/>
            <a:ext cx="1" cy="6212659"/>
          </a:xfrm>
          <a:prstGeom prst="straightConnector1">
            <a:avLst/>
          </a:prstGeom>
          <a:noFill/>
          <a:ln w="57150" cap="flat" cmpd="sng">
            <a:solidFill>
              <a:srgbClr val="365D73"/>
            </a:solidFill>
            <a:prstDash val="solid"/>
            <a:miter lim="800000"/>
            <a:headEnd type="none" w="sm" len="sm"/>
            <a:tailEnd type="none" w="sm" len="sm"/>
          </a:ln>
        </p:spPr>
      </p:cxnSp>
      <p:pic>
        <p:nvPicPr>
          <p:cNvPr id="65" name="Google Shape;65;p12"/>
          <p:cNvPicPr preferRelativeResize="0"/>
          <p:nvPr/>
        </p:nvPicPr>
        <p:blipFill rotWithShape="1">
          <a:blip r:embed="rId2">
            <a:alphaModFix/>
          </a:blip>
          <a:srcRect/>
          <a:stretch/>
        </p:blipFill>
        <p:spPr>
          <a:xfrm>
            <a:off x="10896495" y="5857103"/>
            <a:ext cx="1557931" cy="113396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ain otsikko">
  <p:cSld name="Vain otsikko">
    <p:bg>
      <p:bgPr>
        <a:solidFill>
          <a:srgbClr val="70A489"/>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grpSp>
        <p:nvGrpSpPr>
          <p:cNvPr id="70" name="Google Shape;70;p13"/>
          <p:cNvGrpSpPr/>
          <p:nvPr/>
        </p:nvGrpSpPr>
        <p:grpSpPr>
          <a:xfrm>
            <a:off x="6916414" y="2157181"/>
            <a:ext cx="4313784" cy="3038777"/>
            <a:chOff x="6916414" y="2157181"/>
            <a:chExt cx="4313784" cy="3038777"/>
          </a:xfrm>
        </p:grpSpPr>
        <p:sp>
          <p:nvSpPr>
            <p:cNvPr id="71" name="Google Shape;71;p13"/>
            <p:cNvSpPr txBox="1"/>
            <p:nvPr/>
          </p:nvSpPr>
          <p:spPr>
            <a:xfrm>
              <a:off x="8224554" y="2157181"/>
              <a:ext cx="2425973" cy="114019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365D73"/>
                </a:buClr>
                <a:buSzPts val="4800"/>
                <a:buFont typeface="Arial Narrow"/>
                <a:buNone/>
              </a:pPr>
              <a:r>
                <a:rPr lang="fi-FI" sz="4800">
                  <a:solidFill>
                    <a:srgbClr val="365D73"/>
                  </a:solidFill>
                  <a:latin typeface="Arial Narrow"/>
                  <a:ea typeface="Arial Narrow"/>
                  <a:cs typeface="Arial Narrow"/>
                  <a:sym typeface="Arial Narrow"/>
                </a:rPr>
                <a:t>Jokainen</a:t>
              </a:r>
              <a:endParaRPr sz="4800">
                <a:solidFill>
                  <a:srgbClr val="365D73"/>
                </a:solidFill>
                <a:latin typeface="Arial"/>
                <a:ea typeface="Arial"/>
                <a:cs typeface="Arial"/>
                <a:sym typeface="Arial"/>
              </a:endParaRPr>
            </a:p>
          </p:txBody>
        </p:sp>
        <p:sp>
          <p:nvSpPr>
            <p:cNvPr id="72" name="Google Shape;72;p13"/>
            <p:cNvSpPr txBox="1"/>
            <p:nvPr/>
          </p:nvSpPr>
          <p:spPr>
            <a:xfrm>
              <a:off x="6916414" y="2769191"/>
              <a:ext cx="4313784" cy="114019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6000"/>
                <a:buFont typeface="Arial Narrow"/>
                <a:buNone/>
              </a:pPr>
              <a:r>
                <a:rPr lang="fi-FI" sz="6000" b="1">
                  <a:solidFill>
                    <a:schemeClr val="lt1"/>
                  </a:solidFill>
                  <a:latin typeface="Arial Narrow"/>
                  <a:ea typeface="Arial Narrow"/>
                  <a:cs typeface="Arial Narrow"/>
                  <a:sym typeface="Arial Narrow"/>
                </a:rPr>
                <a:t>koulupäivä</a:t>
              </a:r>
              <a:endParaRPr sz="6000" b="1">
                <a:solidFill>
                  <a:schemeClr val="lt1"/>
                </a:solidFill>
                <a:latin typeface="Arial Narrow"/>
                <a:ea typeface="Arial Narrow"/>
                <a:cs typeface="Arial Narrow"/>
                <a:sym typeface="Arial Narrow"/>
              </a:endParaRPr>
            </a:p>
          </p:txBody>
        </p:sp>
        <p:sp>
          <p:nvSpPr>
            <p:cNvPr id="73" name="Google Shape;73;p13"/>
            <p:cNvSpPr txBox="1"/>
            <p:nvPr/>
          </p:nvSpPr>
          <p:spPr>
            <a:xfrm>
              <a:off x="7869483" y="3601408"/>
              <a:ext cx="1911258" cy="114019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C2B3"/>
                </a:buClr>
                <a:buSzPts val="8000"/>
                <a:buFont typeface="Arial Black"/>
                <a:buNone/>
              </a:pPr>
              <a:r>
                <a:rPr lang="fi-FI" sz="8000" b="1">
                  <a:solidFill>
                    <a:srgbClr val="C1C2B3"/>
                  </a:solidFill>
                  <a:latin typeface="Arial Black"/>
                  <a:ea typeface="Arial Black"/>
                  <a:cs typeface="Arial Black"/>
                  <a:sym typeface="Arial Black"/>
                </a:rPr>
                <a:t>on</a:t>
              </a:r>
              <a:endParaRPr sz="4800" b="1">
                <a:solidFill>
                  <a:srgbClr val="C1C2B3"/>
                </a:solidFill>
                <a:latin typeface="Arial Black"/>
                <a:ea typeface="Arial Black"/>
                <a:cs typeface="Arial Black"/>
                <a:sym typeface="Arial Black"/>
              </a:endParaRPr>
            </a:p>
          </p:txBody>
        </p:sp>
        <p:sp>
          <p:nvSpPr>
            <p:cNvPr id="74" name="Google Shape;74;p13"/>
            <p:cNvSpPr txBox="1"/>
            <p:nvPr/>
          </p:nvSpPr>
          <p:spPr>
            <a:xfrm>
              <a:off x="8172724" y="4055766"/>
              <a:ext cx="2694234" cy="114019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77F39"/>
                </a:buClr>
                <a:buSzPts val="5400"/>
                <a:buFont typeface="Arial"/>
                <a:buNone/>
              </a:pPr>
              <a:r>
                <a:rPr lang="fi-FI" sz="5400">
                  <a:solidFill>
                    <a:srgbClr val="F77F39"/>
                  </a:solidFill>
                  <a:latin typeface="Arial"/>
                  <a:ea typeface="Arial"/>
                  <a:cs typeface="Arial"/>
                  <a:sym typeface="Arial"/>
                </a:rPr>
                <a:t>tärkeä</a:t>
              </a:r>
              <a:endParaRPr sz="5400">
                <a:solidFill>
                  <a:srgbClr val="F77F39"/>
                </a:solidFill>
                <a:latin typeface="Arial"/>
                <a:ea typeface="Arial"/>
                <a:cs typeface="Arial"/>
                <a:sym typeface="Arial"/>
              </a:endParaRPr>
            </a:p>
          </p:txBody>
        </p:sp>
        <p:sp>
          <p:nvSpPr>
            <p:cNvPr id="75" name="Google Shape;75;p13"/>
            <p:cNvSpPr txBox="1"/>
            <p:nvPr/>
          </p:nvSpPr>
          <p:spPr>
            <a:xfrm>
              <a:off x="7197049" y="3743755"/>
              <a:ext cx="10416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8800">
                  <a:solidFill>
                    <a:srgbClr val="365D73"/>
                  </a:solidFill>
                  <a:latin typeface="Arial Narrow"/>
                  <a:ea typeface="Arial Narrow"/>
                  <a:cs typeface="Arial Narrow"/>
                  <a:sym typeface="Arial Narrow"/>
                </a:rPr>
                <a:t>#</a:t>
              </a:r>
              <a:endParaRPr sz="8800">
                <a:solidFill>
                  <a:srgbClr val="365D73"/>
                </a:solidFill>
                <a:latin typeface="Arial Narrow"/>
                <a:ea typeface="Arial Narrow"/>
                <a:cs typeface="Arial Narrow"/>
                <a:sym typeface="Arial Narrow"/>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Vain otsikko">
  <p:cSld name="2_Vain otsikko">
    <p:bg>
      <p:bgPr>
        <a:solidFill>
          <a:srgbClr val="C1C2B3"/>
        </a:solidFill>
        <a:effectLst/>
      </p:bgPr>
    </p:bg>
    <p:spTree>
      <p:nvGrpSpPr>
        <p:cNvPr id="1" name="Shape 76"/>
        <p:cNvGrpSpPr/>
        <p:nvPr/>
      </p:nvGrpSpPr>
      <p:grpSpPr>
        <a:xfrm>
          <a:off x="0" y="0"/>
          <a:ext cx="0" cy="0"/>
          <a:chOff x="0" y="0"/>
          <a:chExt cx="0" cy="0"/>
        </a:xfrm>
      </p:grpSpPr>
      <p:sp>
        <p:nvSpPr>
          <p:cNvPr id="77" name="Google Shape;7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pic>
        <p:nvPicPr>
          <p:cNvPr id="80" name="Google Shape;80;p14"/>
          <p:cNvPicPr preferRelativeResize="0"/>
          <p:nvPr/>
        </p:nvPicPr>
        <p:blipFill rotWithShape="1">
          <a:blip r:embed="rId2">
            <a:alphaModFix/>
          </a:blip>
          <a:srcRect/>
          <a:stretch/>
        </p:blipFill>
        <p:spPr>
          <a:xfrm>
            <a:off x="6538666" y="2141855"/>
            <a:ext cx="4682134" cy="367011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Vain otsikko">
  <p:cSld name="1_Vain otsikko">
    <p:bg>
      <p:bgPr>
        <a:solidFill>
          <a:srgbClr val="365D73"/>
        </a:solidFill>
        <a:effectLst/>
      </p:bgPr>
    </p:bg>
    <p:spTree>
      <p:nvGrpSpPr>
        <p:cNvPr id="1" name="Shape 81"/>
        <p:cNvGrpSpPr/>
        <p:nvPr/>
      </p:nvGrpSpPr>
      <p:grpSpPr>
        <a:xfrm>
          <a:off x="0" y="0"/>
          <a:ext cx="0" cy="0"/>
          <a:chOff x="0" y="0"/>
          <a:chExt cx="0" cy="0"/>
        </a:xfrm>
      </p:grpSpPr>
      <p:sp>
        <p:nvSpPr>
          <p:cNvPr id="82" name="Google Shape;8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grpSp>
        <p:nvGrpSpPr>
          <p:cNvPr id="85" name="Google Shape;85;p15"/>
          <p:cNvGrpSpPr/>
          <p:nvPr/>
        </p:nvGrpSpPr>
        <p:grpSpPr>
          <a:xfrm>
            <a:off x="6916414" y="2157181"/>
            <a:ext cx="4313784" cy="3038777"/>
            <a:chOff x="6916414" y="2157181"/>
            <a:chExt cx="4313784" cy="3038777"/>
          </a:xfrm>
        </p:grpSpPr>
        <p:sp>
          <p:nvSpPr>
            <p:cNvPr id="86" name="Google Shape;86;p15"/>
            <p:cNvSpPr txBox="1"/>
            <p:nvPr/>
          </p:nvSpPr>
          <p:spPr>
            <a:xfrm>
              <a:off x="8224554" y="2157181"/>
              <a:ext cx="2425973" cy="114019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800"/>
                <a:buFont typeface="Arial Narrow"/>
                <a:buNone/>
              </a:pPr>
              <a:r>
                <a:rPr lang="fi-FI" sz="4800">
                  <a:solidFill>
                    <a:schemeClr val="lt1"/>
                  </a:solidFill>
                  <a:latin typeface="Arial Narrow"/>
                  <a:ea typeface="Arial Narrow"/>
                  <a:cs typeface="Arial Narrow"/>
                  <a:sym typeface="Arial Narrow"/>
                </a:rPr>
                <a:t>Jokainen</a:t>
              </a:r>
              <a:endParaRPr sz="4800">
                <a:solidFill>
                  <a:schemeClr val="lt1"/>
                </a:solidFill>
                <a:latin typeface="Arial"/>
                <a:ea typeface="Arial"/>
                <a:cs typeface="Arial"/>
                <a:sym typeface="Arial"/>
              </a:endParaRPr>
            </a:p>
          </p:txBody>
        </p:sp>
        <p:sp>
          <p:nvSpPr>
            <p:cNvPr id="87" name="Google Shape;87;p15"/>
            <p:cNvSpPr txBox="1"/>
            <p:nvPr/>
          </p:nvSpPr>
          <p:spPr>
            <a:xfrm>
              <a:off x="6916414" y="2769191"/>
              <a:ext cx="4313784" cy="114019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0A489"/>
                </a:buClr>
                <a:buSzPts val="6000"/>
                <a:buFont typeface="Arial Narrow"/>
                <a:buNone/>
              </a:pPr>
              <a:r>
                <a:rPr lang="fi-FI" sz="6000" b="1">
                  <a:solidFill>
                    <a:srgbClr val="70A489"/>
                  </a:solidFill>
                  <a:latin typeface="Arial Narrow"/>
                  <a:ea typeface="Arial Narrow"/>
                  <a:cs typeface="Arial Narrow"/>
                  <a:sym typeface="Arial Narrow"/>
                </a:rPr>
                <a:t>koulupäivä</a:t>
              </a:r>
              <a:endParaRPr sz="6000" b="1">
                <a:solidFill>
                  <a:srgbClr val="70A489"/>
                </a:solidFill>
                <a:latin typeface="Arial Narrow"/>
                <a:ea typeface="Arial Narrow"/>
                <a:cs typeface="Arial Narrow"/>
                <a:sym typeface="Arial Narrow"/>
              </a:endParaRPr>
            </a:p>
          </p:txBody>
        </p:sp>
        <p:sp>
          <p:nvSpPr>
            <p:cNvPr id="88" name="Google Shape;88;p15"/>
            <p:cNvSpPr txBox="1"/>
            <p:nvPr/>
          </p:nvSpPr>
          <p:spPr>
            <a:xfrm>
              <a:off x="7869483" y="3601408"/>
              <a:ext cx="1911258" cy="114019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C1C2B3"/>
                </a:buClr>
                <a:buSzPts val="8000"/>
                <a:buFont typeface="Arial Black"/>
                <a:buNone/>
              </a:pPr>
              <a:r>
                <a:rPr lang="fi-FI" sz="8000" b="1">
                  <a:solidFill>
                    <a:srgbClr val="C1C2B3"/>
                  </a:solidFill>
                  <a:latin typeface="Arial Black"/>
                  <a:ea typeface="Arial Black"/>
                  <a:cs typeface="Arial Black"/>
                  <a:sym typeface="Arial Black"/>
                </a:rPr>
                <a:t>on</a:t>
              </a:r>
              <a:endParaRPr sz="4800" b="1">
                <a:solidFill>
                  <a:srgbClr val="C1C2B3"/>
                </a:solidFill>
                <a:latin typeface="Arial Black"/>
                <a:ea typeface="Arial Black"/>
                <a:cs typeface="Arial Black"/>
                <a:sym typeface="Arial Black"/>
              </a:endParaRPr>
            </a:p>
          </p:txBody>
        </p:sp>
        <p:sp>
          <p:nvSpPr>
            <p:cNvPr id="89" name="Google Shape;89;p15"/>
            <p:cNvSpPr txBox="1"/>
            <p:nvPr/>
          </p:nvSpPr>
          <p:spPr>
            <a:xfrm>
              <a:off x="8172724" y="4055766"/>
              <a:ext cx="2694234" cy="114019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77F39"/>
                </a:buClr>
                <a:buSzPts val="5400"/>
                <a:buFont typeface="Arial"/>
                <a:buNone/>
              </a:pPr>
              <a:r>
                <a:rPr lang="fi-FI" sz="5400">
                  <a:solidFill>
                    <a:srgbClr val="F77F39"/>
                  </a:solidFill>
                  <a:latin typeface="Arial"/>
                  <a:ea typeface="Arial"/>
                  <a:cs typeface="Arial"/>
                  <a:sym typeface="Arial"/>
                </a:rPr>
                <a:t>tärkeä</a:t>
              </a:r>
              <a:endParaRPr sz="5400">
                <a:solidFill>
                  <a:srgbClr val="F77F39"/>
                </a:solidFill>
                <a:latin typeface="Arial"/>
                <a:ea typeface="Arial"/>
                <a:cs typeface="Arial"/>
                <a:sym typeface="Arial"/>
              </a:endParaRPr>
            </a:p>
          </p:txBody>
        </p:sp>
        <p:sp>
          <p:nvSpPr>
            <p:cNvPr id="90" name="Google Shape;90;p15"/>
            <p:cNvSpPr txBox="1"/>
            <p:nvPr/>
          </p:nvSpPr>
          <p:spPr>
            <a:xfrm>
              <a:off x="7197049" y="3743755"/>
              <a:ext cx="10416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8800">
                  <a:solidFill>
                    <a:schemeClr val="lt1"/>
                  </a:solidFill>
                  <a:latin typeface="Arial Narrow"/>
                  <a:ea typeface="Arial Narrow"/>
                  <a:cs typeface="Arial Narrow"/>
                  <a:sym typeface="Arial Narrow"/>
                </a:rPr>
                <a:t>#</a:t>
              </a:r>
              <a:endParaRPr sz="8800">
                <a:solidFill>
                  <a:schemeClr val="lt1"/>
                </a:solidFill>
                <a:latin typeface="Arial Narrow"/>
                <a:ea typeface="Arial Narrow"/>
                <a:cs typeface="Arial Narrow"/>
                <a:sym typeface="Arial Narrow"/>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tsikollinen kuva">
  <p:cSld name="Otsikollinen kuva">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112544" y="590675"/>
            <a:ext cx="1775996" cy="11860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F7F7F"/>
              </a:buClr>
              <a:buSzPts val="2000"/>
              <a:buFont typeface="Arial Narrow"/>
              <a:buNone/>
              <a:defRPr sz="2000">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7"/>
          <p:cNvSpPr>
            <a:spLocks noGrp="1"/>
          </p:cNvSpPr>
          <p:nvPr>
            <p:ph type="pic" idx="2"/>
          </p:nvPr>
        </p:nvSpPr>
        <p:spPr>
          <a:xfrm>
            <a:off x="2320754" y="590675"/>
            <a:ext cx="9006083" cy="4873625"/>
          </a:xfrm>
          <a:prstGeom prst="rect">
            <a:avLst/>
          </a:prstGeom>
          <a:noFill/>
          <a:ln>
            <a:noFill/>
          </a:ln>
        </p:spPr>
      </p:sp>
      <p:sp>
        <p:nvSpPr>
          <p:cNvPr id="103" name="Google Shape;103;p17"/>
          <p:cNvSpPr txBox="1">
            <a:spLocks noGrp="1"/>
          </p:cNvSpPr>
          <p:nvPr>
            <p:ph type="body" idx="1"/>
          </p:nvPr>
        </p:nvSpPr>
        <p:spPr>
          <a:xfrm>
            <a:off x="114571" y="2032781"/>
            <a:ext cx="1775995" cy="34315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1400"/>
              <a:buNone/>
              <a:defRPr sz="1400">
                <a:solidFill>
                  <a:srgbClr val="7F7F7F"/>
                </a:solidFill>
              </a:defRPr>
            </a:lvl1pPr>
            <a:lvl2pPr marL="914400" lvl="1" indent="-228600" algn="l">
              <a:lnSpc>
                <a:spcPct val="90000"/>
              </a:lnSpc>
              <a:spcBef>
                <a:spcPts val="500"/>
              </a:spcBef>
              <a:spcAft>
                <a:spcPts val="0"/>
              </a:spcAft>
              <a:buClr>
                <a:srgbClr val="7F7F7F"/>
              </a:buClr>
              <a:buSzPts val="1400"/>
              <a:buNone/>
              <a:defRPr sz="1400"/>
            </a:lvl2pPr>
            <a:lvl3pPr marL="1371600" lvl="2" indent="-228600" algn="l">
              <a:lnSpc>
                <a:spcPct val="90000"/>
              </a:lnSpc>
              <a:spcBef>
                <a:spcPts val="500"/>
              </a:spcBef>
              <a:spcAft>
                <a:spcPts val="0"/>
              </a:spcAft>
              <a:buClr>
                <a:srgbClr val="7F7F7F"/>
              </a:buClr>
              <a:buSzPts val="1200"/>
              <a:buNone/>
              <a:defRPr sz="1200"/>
            </a:lvl3pPr>
            <a:lvl4pPr marL="1828800" lvl="3" indent="-228600" algn="l">
              <a:lnSpc>
                <a:spcPct val="90000"/>
              </a:lnSpc>
              <a:spcBef>
                <a:spcPts val="500"/>
              </a:spcBef>
              <a:spcAft>
                <a:spcPts val="0"/>
              </a:spcAft>
              <a:buClr>
                <a:srgbClr val="7F7F7F"/>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4" name="Google Shape;10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cxnSp>
        <p:nvCxnSpPr>
          <p:cNvPr id="107" name="Google Shape;107;p17"/>
          <p:cNvCxnSpPr/>
          <p:nvPr/>
        </p:nvCxnSpPr>
        <p:spPr>
          <a:xfrm flipH="1">
            <a:off x="1918702" y="143691"/>
            <a:ext cx="1" cy="6212659"/>
          </a:xfrm>
          <a:prstGeom prst="straightConnector1">
            <a:avLst/>
          </a:prstGeom>
          <a:noFill/>
          <a:ln w="57150" cap="flat" cmpd="sng">
            <a:solidFill>
              <a:srgbClr val="365D73"/>
            </a:solidFill>
            <a:prstDash val="solid"/>
            <a:miter lim="800000"/>
            <a:headEnd type="none" w="sm" len="sm"/>
            <a:tailEnd type="none" w="sm" len="sm"/>
          </a:ln>
        </p:spPr>
      </p:cxnSp>
      <p:pic>
        <p:nvPicPr>
          <p:cNvPr id="108" name="Google Shape;108;p17"/>
          <p:cNvPicPr preferRelativeResize="0"/>
          <p:nvPr/>
        </p:nvPicPr>
        <p:blipFill rotWithShape="1">
          <a:blip r:embed="rId2">
            <a:alphaModFix/>
          </a:blip>
          <a:srcRect/>
          <a:stretch/>
        </p:blipFill>
        <p:spPr>
          <a:xfrm>
            <a:off x="10896495" y="5857103"/>
            <a:ext cx="1557931" cy="113396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Otsikollinen kuva">
  <p:cSld name="2_Otsikollinen kuva">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1946839" y="2691696"/>
            <a:ext cx="9379998" cy="11860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F7F7F"/>
              </a:buClr>
              <a:buSzPts val="4000"/>
              <a:buFont typeface="Arial Narrow"/>
              <a:buNone/>
              <a:defRPr sz="4000">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8"/>
          <p:cNvSpPr>
            <a:spLocks noGrp="1"/>
          </p:cNvSpPr>
          <p:nvPr>
            <p:ph type="pic" idx="2"/>
          </p:nvPr>
        </p:nvSpPr>
        <p:spPr>
          <a:xfrm>
            <a:off x="2320754" y="590675"/>
            <a:ext cx="9006083" cy="1946463"/>
          </a:xfrm>
          <a:prstGeom prst="rect">
            <a:avLst/>
          </a:prstGeom>
          <a:noFill/>
          <a:ln>
            <a:noFill/>
          </a:ln>
        </p:spPr>
      </p:sp>
      <p:sp>
        <p:nvSpPr>
          <p:cNvPr id="112" name="Google Shape;112;p18"/>
          <p:cNvSpPr txBox="1">
            <a:spLocks noGrp="1"/>
          </p:cNvSpPr>
          <p:nvPr>
            <p:ph type="body" idx="1"/>
          </p:nvPr>
        </p:nvSpPr>
        <p:spPr>
          <a:xfrm>
            <a:off x="1946839" y="4112406"/>
            <a:ext cx="6772875" cy="18067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1400"/>
              <a:buNone/>
              <a:defRPr sz="1400">
                <a:solidFill>
                  <a:srgbClr val="7F7F7F"/>
                </a:solidFill>
              </a:defRPr>
            </a:lvl1pPr>
            <a:lvl2pPr marL="914400" lvl="1" indent="-228600" algn="l">
              <a:lnSpc>
                <a:spcPct val="90000"/>
              </a:lnSpc>
              <a:spcBef>
                <a:spcPts val="500"/>
              </a:spcBef>
              <a:spcAft>
                <a:spcPts val="0"/>
              </a:spcAft>
              <a:buClr>
                <a:srgbClr val="7F7F7F"/>
              </a:buClr>
              <a:buSzPts val="1400"/>
              <a:buNone/>
              <a:defRPr sz="1400"/>
            </a:lvl2pPr>
            <a:lvl3pPr marL="1371600" lvl="2" indent="-228600" algn="l">
              <a:lnSpc>
                <a:spcPct val="90000"/>
              </a:lnSpc>
              <a:spcBef>
                <a:spcPts val="500"/>
              </a:spcBef>
              <a:spcAft>
                <a:spcPts val="0"/>
              </a:spcAft>
              <a:buClr>
                <a:srgbClr val="7F7F7F"/>
              </a:buClr>
              <a:buSzPts val="1200"/>
              <a:buNone/>
              <a:defRPr sz="1200"/>
            </a:lvl3pPr>
            <a:lvl4pPr marL="1828800" lvl="3" indent="-228600" algn="l">
              <a:lnSpc>
                <a:spcPct val="90000"/>
              </a:lnSpc>
              <a:spcBef>
                <a:spcPts val="500"/>
              </a:spcBef>
              <a:spcAft>
                <a:spcPts val="0"/>
              </a:spcAft>
              <a:buClr>
                <a:srgbClr val="7F7F7F"/>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3" name="Google Shape;11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cxnSp>
        <p:nvCxnSpPr>
          <p:cNvPr id="116" name="Google Shape;116;p18"/>
          <p:cNvCxnSpPr/>
          <p:nvPr/>
        </p:nvCxnSpPr>
        <p:spPr>
          <a:xfrm flipH="1">
            <a:off x="1918702" y="143691"/>
            <a:ext cx="1" cy="6212659"/>
          </a:xfrm>
          <a:prstGeom prst="straightConnector1">
            <a:avLst/>
          </a:prstGeom>
          <a:noFill/>
          <a:ln w="57150" cap="flat" cmpd="sng">
            <a:solidFill>
              <a:srgbClr val="365D73"/>
            </a:solidFill>
            <a:prstDash val="solid"/>
            <a:miter lim="800000"/>
            <a:headEnd type="none" w="sm" len="sm"/>
            <a:tailEnd type="none" w="sm" len="sm"/>
          </a:ln>
        </p:spPr>
      </p:cxnSp>
      <p:pic>
        <p:nvPicPr>
          <p:cNvPr id="117" name="Google Shape;117;p18"/>
          <p:cNvPicPr preferRelativeResize="0"/>
          <p:nvPr/>
        </p:nvPicPr>
        <p:blipFill rotWithShape="1">
          <a:blip r:embed="rId2">
            <a:alphaModFix/>
          </a:blip>
          <a:srcRect/>
          <a:stretch/>
        </p:blipFill>
        <p:spPr>
          <a:xfrm>
            <a:off x="561797" y="0"/>
            <a:ext cx="1557931" cy="113396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C1C2B3"/>
              </a:buClr>
              <a:buSzPts val="4400"/>
              <a:buFont typeface="Arial Narrow"/>
              <a:buNone/>
              <a:defRPr sz="4400" b="1" i="0" u="none" strike="noStrike" cap="none">
                <a:solidFill>
                  <a:srgbClr val="C1C2B3"/>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7F7F7F"/>
              </a:buClr>
              <a:buSzPts val="1400"/>
              <a:buFont typeface="Arial"/>
              <a:buNone/>
              <a:defRPr sz="1400" b="0" i="0" u="none" strike="noStrike" cap="none">
                <a:solidFill>
                  <a:srgbClr val="7F7F7F"/>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2pPr>
            <a:lvl3pPr marL="1371600" marR="0" lvl="2" indent="-228600" algn="l" rtl="0">
              <a:lnSpc>
                <a:spcPct val="90000"/>
              </a:lnSpc>
              <a:spcBef>
                <a:spcPts val="500"/>
              </a:spcBef>
              <a:spcAft>
                <a:spcPts val="0"/>
              </a:spcAft>
              <a:buClr>
                <a:srgbClr val="7F7F7F"/>
              </a:buClr>
              <a:buSzPts val="1400"/>
              <a:buFont typeface="Arial"/>
              <a:buNone/>
              <a:defRPr sz="1400" b="1" i="0" u="none" strike="noStrike" cap="none">
                <a:solidFill>
                  <a:srgbClr val="7F7F7F"/>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7F7F7F"/>
              </a:buClr>
              <a:buSzPts val="1400"/>
              <a:buFont typeface="Arial"/>
              <a:buNone/>
              <a:defRPr sz="1400" b="0" i="1" u="none" strike="noStrike" cap="none">
                <a:solidFill>
                  <a:srgbClr val="7F7F7F"/>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urn.fi/URN:ISBN:978-952-302-586-8" TargetMode="External"/><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www.mielenterveystalo.fi/nuoret/tietoa_mielenterveydesta/nuorten_mielenterveysongelmat/Pages/Johdanto-nuoruusik%C3%A4%C3%A4n.aspx"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s://www.hyvakysymys.fi/artikkeli/nuorten-vaestoliitto-artikkeli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duodecimlehti.fi/duo1577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mll.fi/vanhemmille/lapsen-kasvu-ja-kehitys/12-15-v/nuoren-aivojen-kehitys/"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www.julkari.fi/bitstream/handle/10024/129900/URN_ISBN_978-952-302-586-8.pdf?sequence=1&amp;isAllowed=y" TargetMode="External"/><Relationship Id="rId3" Type="http://schemas.openxmlformats.org/officeDocument/2006/relationships/hyperlink" Target="https://www.leikkipankki.fi/haku" TargetMode="External"/><Relationship Id="rId7" Type="http://schemas.openxmlformats.org/officeDocument/2006/relationships/hyperlink" Target="https://sporttipankki.com/" TargetMode="External"/><Relationship Id="rId2" Type="http://schemas.openxmlformats.org/officeDocument/2006/relationships/hyperlink" Target="https://peda.net/jao/schildtin_lukio/opiskelu/rt/ryhm%C3%A4nohjaajalle/rlm/r" TargetMode="External"/><Relationship Id="rId1" Type="http://schemas.openxmlformats.org/officeDocument/2006/relationships/slideLayout" Target="../slideLayouts/slideLayout6.xml"/><Relationship Id="rId6" Type="http://schemas.openxmlformats.org/officeDocument/2006/relationships/hyperlink" Target="https://www.mll.fi/ammattilaisille/kouluille-ja-oppilaitoksille/tukioppilastoiminta/tukioppilaiden-koulutusmateriaalit/tehtavakortit/" TargetMode="External"/><Relationship Id="rId5" Type="http://schemas.openxmlformats.org/officeDocument/2006/relationships/hyperlink" Target="https://mieli.fi/materiaalit-ja-koulutukset/materiaalit/hyvan-mielen-treenivihko-nuorille/" TargetMode="External"/><Relationship Id="rId4" Type="http://schemas.openxmlformats.org/officeDocument/2006/relationships/hyperlink" Target="https://oppi.mieli.fi/course/view.php?id=581"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docs.google.com/presentation/d/1xjQ1DUwhtKEm1l7OZVNOvsNBsOEb1Ymx/edit#slide=id.g1216c9fd423_0_92" TargetMode="External"/><Relationship Id="rId13" Type="http://schemas.openxmlformats.org/officeDocument/2006/relationships/hyperlink" Target="https://docs.google.com/presentation/d/1xjQ1DUwhtKEm1l7OZVNOvsNBsOEb1Ymx/edit#slide=id.g1220a861b28_0_17" TargetMode="External"/><Relationship Id="rId3" Type="http://schemas.openxmlformats.org/officeDocument/2006/relationships/hyperlink" Target="https://docs.google.com/presentation/d/1xjQ1DUwhtKEm1l7OZVNOvsNBsOEb1Ymx/edit#slide=id.g1216c9fd423_0_28" TargetMode="External"/><Relationship Id="rId7" Type="http://schemas.openxmlformats.org/officeDocument/2006/relationships/hyperlink" Target="https://docs.google.com/presentation/d/1xjQ1DUwhtKEm1l7OZVNOvsNBsOEb1Ymx/edit#slide=id.g1216c9fd423_0_68" TargetMode="External"/><Relationship Id="rId12" Type="http://schemas.openxmlformats.org/officeDocument/2006/relationships/hyperlink" Target="https://docs.google.com/presentation/d/1xjQ1DUwhtKEm1l7OZVNOvsNBsOEb1Ymx/edit#slide=id.g1216c9fd423_0_49" TargetMode="External"/><Relationship Id="rId2" Type="http://schemas.openxmlformats.org/officeDocument/2006/relationships/hyperlink" Target="https://docs.google.com/presentation/d/1xjQ1DUwhtKEm1l7OZVNOvsNBsOEb1Ymx/edit#slide=id.g1216c9fd423_0_62" TargetMode="External"/><Relationship Id="rId16" Type="http://schemas.openxmlformats.org/officeDocument/2006/relationships/hyperlink" Target="https://docs.google.com/presentation/d/1xjQ1DUwhtKEm1l7OZVNOvsNBsOEb1Ymx/edit#slide=id.g1216c9fd423_0_86" TargetMode="External"/><Relationship Id="rId1" Type="http://schemas.openxmlformats.org/officeDocument/2006/relationships/slideLayout" Target="../slideLayouts/slideLayout4.xml"/><Relationship Id="rId6" Type="http://schemas.openxmlformats.org/officeDocument/2006/relationships/hyperlink" Target="https://docs.google.com/presentation/d/1xjQ1DUwhtKEm1l7OZVNOvsNBsOEb1Ymx/edit#slide=id.g1216c9fd423_0_74" TargetMode="External"/><Relationship Id="rId11" Type="http://schemas.openxmlformats.org/officeDocument/2006/relationships/hyperlink" Target="https://docs.google.com/presentation/d/1xjQ1DUwhtKEm1l7OZVNOvsNBsOEb1Ymx/edit#slide=id.g1216c9fd423_0_43" TargetMode="External"/><Relationship Id="rId5" Type="http://schemas.openxmlformats.org/officeDocument/2006/relationships/hyperlink" Target="https://docs.google.com/presentation/d/1xjQ1DUwhtKEm1l7OZVNOvsNBsOEb1Ymx/edit#slide=id.g1216c9fd423_0_98" TargetMode="External"/><Relationship Id="rId15" Type="http://schemas.openxmlformats.org/officeDocument/2006/relationships/hyperlink" Target="https://docs.google.com/presentation/d/1xjQ1DUwhtKEm1l7OZVNOvsNBsOEb1Ymx/edit#slide=id.g1216c9fd423_0_34" TargetMode="External"/><Relationship Id="rId10" Type="http://schemas.openxmlformats.org/officeDocument/2006/relationships/hyperlink" Target="https://docs.google.com/presentation/d/1xjQ1DUwhtKEm1l7OZVNOvsNBsOEb1Ymx/edit#slide=id.g1216c9fd423_0_8" TargetMode="External"/><Relationship Id="rId4" Type="http://schemas.openxmlformats.org/officeDocument/2006/relationships/hyperlink" Target="https://docs.google.com/presentation/d/1xjQ1DUwhtKEm1l7OZVNOvsNBsOEb1Ymx/edit#slide=id.g1216c9fd423_0_21" TargetMode="External"/><Relationship Id="rId9" Type="http://schemas.openxmlformats.org/officeDocument/2006/relationships/hyperlink" Target="https://docs.google.com/presentation/d/1xjQ1DUwhtKEm1l7OZVNOvsNBsOEb1Ymx/edit#slide=id.g1216c9fd423_0_56" TargetMode="External"/><Relationship Id="rId14" Type="http://schemas.openxmlformats.org/officeDocument/2006/relationships/hyperlink" Target="https://docs.google.com/presentation/d/1xjQ1DUwhtKEm1l7OZVNOvsNBsOEb1Ymx/edit#slide=id.g1216c9fd423_0_15"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varinautit.fi/hyvinvointi/" TargetMode="External"/><Relationship Id="rId13" Type="http://schemas.openxmlformats.org/officeDocument/2006/relationships/hyperlink" Target="https://drive.google.com/file/d/1Foj9OMfbNG1cxJmEYGRyd8LRHGPM5r_2/view" TargetMode="External"/><Relationship Id="rId3" Type="http://schemas.openxmlformats.org/officeDocument/2006/relationships/hyperlink" Target="https://mieli.fi/materiaalit-ja-koulutukset/materiaalit/millainen-selviytyja-olen-juliste/" TargetMode="External"/><Relationship Id="rId7" Type="http://schemas.openxmlformats.org/officeDocument/2006/relationships/hyperlink" Target="https://ryhmarenki.fi/unijuttuja/" TargetMode="External"/><Relationship Id="rId12" Type="http://schemas.openxmlformats.org/officeDocument/2006/relationships/hyperlink" Target="https://mieli.fi/materiaalit-ja-koulutukset/materiaalit/hyvan-mielen-liikuntapassi-lapsille/" TargetMode="External"/><Relationship Id="rId2" Type="http://schemas.openxmlformats.org/officeDocument/2006/relationships/hyperlink" Target="https://mieli.fi/materiaalit-ja-koulutukset/materiaalit/hyvan-mielen-treenivihko-nuorille/" TargetMode="External"/><Relationship Id="rId1" Type="http://schemas.openxmlformats.org/officeDocument/2006/relationships/slideLayout" Target="../slideLayouts/slideLayout2.xml"/><Relationship Id="rId6" Type="http://schemas.openxmlformats.org/officeDocument/2006/relationships/hyperlink" Target="https://mieli.fi/vahvista-mielenterveyttasi/mielenterveys-ja-arjen-taidot/palauttava-uni/" TargetMode="External"/><Relationship Id="rId11" Type="http://schemas.openxmlformats.org/officeDocument/2006/relationships/hyperlink" Target="https://www.tervekoululainen.fi/opetusmateriaalit/tyokaluja-teemoittain/tyokaluja-taukoliikuntaan/" TargetMode="External"/><Relationship Id="rId5" Type="http://schemas.openxmlformats.org/officeDocument/2006/relationships/hyperlink" Target="https://mieli.fi/materiaalit-ja-koulutukset/materiaalit/mita-sinulle-kuuluu-kortit/" TargetMode="External"/><Relationship Id="rId10" Type="http://schemas.openxmlformats.org/officeDocument/2006/relationships/hyperlink" Target="https://www.tervekoululainen.fi/ylakoulu/" TargetMode="External"/><Relationship Id="rId4" Type="http://schemas.openxmlformats.org/officeDocument/2006/relationships/hyperlink" Target="https://mieli.fi/materiaalit-ja-koulutukset/materiaalit/selviytyjan-purjeet/" TargetMode="External"/><Relationship Id="rId9" Type="http://schemas.openxmlformats.org/officeDocument/2006/relationships/hyperlink" Target="https://www.tervekoululainen.fi/alakoulu/" TargetMode="External"/><Relationship Id="rId14" Type="http://schemas.openxmlformats.org/officeDocument/2006/relationships/hyperlink" Target="https://www.koulukunnossa.fi/wp-content/uploads/2022/01/KouluKunnossa_yhdessa_FI_TULOSTETTAVA_A4.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mll.fi/ammattilaisille/ammattilaisten-aineistot/koulujen-aineistot/kiusaamisen-ehkaisemisen-aineistot/" TargetMode="External"/><Relationship Id="rId2" Type="http://schemas.openxmlformats.org/officeDocument/2006/relationships/hyperlink" Target="https://sproppimateriaalit.fi/web/site-186223/state-jurdcmzrgercytzr/page-186485" TargetMode="External"/><Relationship Id="rId1" Type="http://schemas.openxmlformats.org/officeDocument/2006/relationships/slideLayout" Target="../slideLayouts/slideLayout2.xml"/><Relationship Id="rId6" Type="http://schemas.openxmlformats.org/officeDocument/2006/relationships/hyperlink" Target="https://www.rovaniemi.fi/loader.aspx?id=22f675c8-f199-48ee-94a4-80cc0d619be4" TargetMode="External"/><Relationship Id="rId5" Type="http://schemas.openxmlformats.org/officeDocument/2006/relationships/hyperlink" Target="https://www.hymykoulut.fi/hymy-taidot" TargetMode="External"/><Relationship Id="rId4" Type="http://schemas.openxmlformats.org/officeDocument/2006/relationships/hyperlink" Target="https://sproppimateriaalit.fi/web/site-474591/state-jurdeojqgircytzr/page-47467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varinautit.fi/tutustumistehtavat/" TargetMode="External"/><Relationship Id="rId7" Type="http://schemas.openxmlformats.org/officeDocument/2006/relationships/hyperlink" Target="https://sproppimateriaalit.fi/web/site-474591/state-jurdeojqgircytzr/page-474669" TargetMode="External"/><Relationship Id="rId2" Type="http://schemas.openxmlformats.org/officeDocument/2006/relationships/hyperlink" Target="https://ryhmarenki.fi/tutustuminen-ryhmassa/" TargetMode="External"/><Relationship Id="rId1" Type="http://schemas.openxmlformats.org/officeDocument/2006/relationships/slideLayout" Target="../slideLayouts/slideLayout2.xml"/><Relationship Id="rId6" Type="http://schemas.openxmlformats.org/officeDocument/2006/relationships/hyperlink" Target="https://www.mll.fi/ammattilaisille/ammattilaisten-aineistot/koulujen-aineistot/ryhmayttamisen-aineistot/" TargetMode="External"/><Relationship Id="rId5" Type="http://schemas.openxmlformats.org/officeDocument/2006/relationships/hyperlink" Target="https://sproppimateriaalit.fi/web/site-186223/state-jurdcmzrgercytzr/page-186272" TargetMode="External"/><Relationship Id="rId4" Type="http://schemas.openxmlformats.org/officeDocument/2006/relationships/hyperlink" Target="https://www.varinautit.fi/perhe/"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varinautit.fi/hyvinvointi/" TargetMode="External"/><Relationship Id="rId3" Type="http://schemas.openxmlformats.org/officeDocument/2006/relationships/hyperlink" Target="https://mieli.fi/materiaalit-ja-koulutukset/materiaalit/temperamenttitoteemi-tehtava-koululaisille/" TargetMode="External"/><Relationship Id="rId7" Type="http://schemas.openxmlformats.org/officeDocument/2006/relationships/hyperlink" Target="https://mieli.fi/materiaalit-ja-koulutukset/materiaalit/temperamenttirobootti/" TargetMode="External"/><Relationship Id="rId2" Type="http://schemas.openxmlformats.org/officeDocument/2006/relationships/hyperlink" Target="https://mieli.fi/materiaalit-ja-koulutukset/materiaalit/hyvan-mielen-treenivihko-nuorille/" TargetMode="External"/><Relationship Id="rId1" Type="http://schemas.openxmlformats.org/officeDocument/2006/relationships/slideLayout" Target="../slideLayouts/slideLayout2.xml"/><Relationship Id="rId6" Type="http://schemas.openxmlformats.org/officeDocument/2006/relationships/hyperlink" Target="https://sproppimateriaalit.fi/web/site-474591/state-jurdeojqgircytzr/page-474657" TargetMode="External"/><Relationship Id="rId5" Type="http://schemas.openxmlformats.org/officeDocument/2006/relationships/hyperlink" Target="https://sproppimateriaalit.fi/web/site-186223/state-jurdcmzrgercytzr/page-186324" TargetMode="External"/><Relationship Id="rId10" Type="http://schemas.openxmlformats.org/officeDocument/2006/relationships/hyperlink" Target="https://cdn.mll.fi/prod/2017/08/07160453/MLL-Terve-min%C3%A4-2010.pdf" TargetMode="External"/><Relationship Id="rId4" Type="http://schemas.openxmlformats.org/officeDocument/2006/relationships/hyperlink" Target="https://positiivinenkasvatus.fi/materiaalipankki/minun-voimajuliste-2/" TargetMode="External"/><Relationship Id="rId9" Type="http://schemas.openxmlformats.org/officeDocument/2006/relationships/hyperlink" Target="https://mieli.fi/materiaalit-ja-koulutukset/materiaalit/mita-sinulle-kuuluu-kortit/"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varinautit.fi/ystavyys/" TargetMode="External"/><Relationship Id="rId13" Type="http://schemas.openxmlformats.org/officeDocument/2006/relationships/hyperlink" Target="https://viitotturakkaus.fi/tuote-osasto/tulostettavat-materiaalit/tunteiden-tunnistaminen-lapset/sosiaaliset-taidot/" TargetMode="External"/><Relationship Id="rId3" Type="http://schemas.openxmlformats.org/officeDocument/2006/relationships/hyperlink" Target="https://sproppimateriaalit.fi/web/site-186223/state-jurdcmzrgercytzr/front-page" TargetMode="External"/><Relationship Id="rId7" Type="http://schemas.openxmlformats.org/officeDocument/2006/relationships/hyperlink" Target="https://sproppimateriaalit.fi/web/site-474591/state-jurdeojqgircytzr/page-474665" TargetMode="External"/><Relationship Id="rId12" Type="http://schemas.openxmlformats.org/officeDocument/2006/relationships/hyperlink" Target="https://mieli.fi/materiaalit-ja-koulutukset/materiaalit/tunne-ja-kaveritaitokortit-2/" TargetMode="External"/><Relationship Id="rId2" Type="http://schemas.openxmlformats.org/officeDocument/2006/relationships/hyperlink" Target="https://mieli.fi/materiaalit-ja-koulutukset/materiaalit/kamu-kaveri-mielessa-miten-tuen-kaveriani-tunnit/" TargetMode="External"/><Relationship Id="rId1" Type="http://schemas.openxmlformats.org/officeDocument/2006/relationships/slideLayout" Target="../slideLayouts/slideLayout2.xml"/><Relationship Id="rId6" Type="http://schemas.openxmlformats.org/officeDocument/2006/relationships/hyperlink" Target="https://sproppimateriaalit.fi/web/site-474591/state-jurdeojqgircytzr/page-474661" TargetMode="External"/><Relationship Id="rId11" Type="http://schemas.openxmlformats.org/officeDocument/2006/relationships/hyperlink" Target="https://mieli.fi/materiaalit-ja-koulutukset/materiaalit/hyvan-kuuntelijan-peli/" TargetMode="External"/><Relationship Id="rId5" Type="http://schemas.openxmlformats.org/officeDocument/2006/relationships/hyperlink" Target="https://sproppimateriaalit.fi/web/site-474591/state-jurdeojqgircytzr/page-474649" TargetMode="External"/><Relationship Id="rId10" Type="http://schemas.openxmlformats.org/officeDocument/2006/relationships/hyperlink" Target="https://mieli.fi/materiaalit-ja-koulutukset/materiaalit/hyvan-mielen-treenivihko-nuorille/" TargetMode="External"/><Relationship Id="rId4" Type="http://schemas.openxmlformats.org/officeDocument/2006/relationships/hyperlink" Target="https://sproppimateriaalit.fi/web/site-186223/state-jurdcmzrgercytzr/page-186428" TargetMode="External"/><Relationship Id="rId9" Type="http://schemas.openxmlformats.org/officeDocument/2006/relationships/hyperlink" Target="https://www.hymykoulut.fi/hymy-taidot" TargetMode="External"/><Relationship Id="rId14" Type="http://schemas.openxmlformats.org/officeDocument/2006/relationships/hyperlink" Target="https://mieli.fi/materiaalit-ja-koulutukset/materiaalit/jotain-rajaa-opetusaineisto-alakouluun/"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viitotturakkaus.fi/tuote-osasto/tulostettavat-materiaalit/onnellisuustaidot/" TargetMode="External"/><Relationship Id="rId2" Type="http://schemas.openxmlformats.org/officeDocument/2006/relationships/hyperlink" Target="https://positiivinenkasvatus.fi/materiaalipankki/kiitollisuuspurkki-ja-lisamateriaali/" TargetMode="External"/><Relationship Id="rId1" Type="http://schemas.openxmlformats.org/officeDocument/2006/relationships/slideLayout" Target="../slideLayouts/slideLayout2.xml"/><Relationship Id="rId5" Type="http://schemas.openxmlformats.org/officeDocument/2006/relationships/hyperlink" Target="https://www.varinautit.fi/hyvinvointi/" TargetMode="External"/><Relationship Id="rId4" Type="http://schemas.openxmlformats.org/officeDocument/2006/relationships/hyperlink" Target="https://mieli.fi/materiaalit-ja-koulutukset/materiaalit/hyvan-mielen-treenivihko-nuorille/"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viitotturakkaus.fi/tuote-osasto/tulostettavat-materiaalit/tunteiden-tunnistaminen-lapset/tunnetaidot/" TargetMode="External"/><Relationship Id="rId3" Type="http://schemas.openxmlformats.org/officeDocument/2006/relationships/hyperlink" Target="https://www.turvataitokasvatus.fi/ammattilaisille" TargetMode="External"/><Relationship Id="rId7" Type="http://schemas.openxmlformats.org/officeDocument/2006/relationships/hyperlink" Target="https://sproppimateriaalit.fi/web/site-474591/state-jurdeojqgircytzr/page-474665" TargetMode="External"/><Relationship Id="rId2" Type="http://schemas.openxmlformats.org/officeDocument/2006/relationships/hyperlink" Target="https://www.varinautit.fi/tunnetaidot/" TargetMode="External"/><Relationship Id="rId1" Type="http://schemas.openxmlformats.org/officeDocument/2006/relationships/slideLayout" Target="../slideLayouts/slideLayout2.xml"/><Relationship Id="rId6" Type="http://schemas.openxmlformats.org/officeDocument/2006/relationships/hyperlink" Target="https://sproppimateriaalit.fi/web/site-186223/state-jurdcmzrgercytzr/page-186381" TargetMode="External"/><Relationship Id="rId11" Type="http://schemas.openxmlformats.org/officeDocument/2006/relationships/hyperlink" Target="https://mieli.fi/materiaalit-ja-koulutukset/materiaalit/hyvan-mielen-treenivihko-nuorille/" TargetMode="External"/><Relationship Id="rId5" Type="http://schemas.openxmlformats.org/officeDocument/2006/relationships/hyperlink" Target="https://www.tukiliitto.fi/tukiliitto-ja-yhdistykset/kehittamistoiminta/paattyneet-hankkeet/mahti-projekti/mahti-tunnekortit/" TargetMode="External"/><Relationship Id="rId10" Type="http://schemas.openxmlformats.org/officeDocument/2006/relationships/hyperlink" Target="https://ryhmarenki.fi/mika-fiilis/" TargetMode="External"/><Relationship Id="rId4" Type="http://schemas.openxmlformats.org/officeDocument/2006/relationships/hyperlink" Target="https://www.hymykoulut.fi/hymy-taidot" TargetMode="External"/><Relationship Id="rId9" Type="http://schemas.openxmlformats.org/officeDocument/2006/relationships/hyperlink" Target="https://mieli.fi/materiaalit-ja-koulutukset/materiaalit/mita-sinulle-kuuluu-kortit/"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mieli.fi/materiaalit-ja-koulutukset/materiaalit/muistipelikortit-tunnesanoista/" TargetMode="External"/><Relationship Id="rId3" Type="http://schemas.openxmlformats.org/officeDocument/2006/relationships/hyperlink" Target="https://mieli.fi/materiaalit-ja-koulutukset/materiaalit/tunnepilvet-sanoilla-ja-kuvilla/" TargetMode="External"/><Relationship Id="rId7" Type="http://schemas.openxmlformats.org/officeDocument/2006/relationships/hyperlink" Target="https://drive.google.com/file/d/1Y6vHUUi-cUfJ1FufIYpbUGpZyZoC3BGj/view" TargetMode="External"/><Relationship Id="rId2" Type="http://schemas.openxmlformats.org/officeDocument/2006/relationships/hyperlink" Target="https://mieli.fi/materiaalit-ja-koulutukset/materiaalit/tunnepilvet/" TargetMode="External"/><Relationship Id="rId1" Type="http://schemas.openxmlformats.org/officeDocument/2006/relationships/slideLayout" Target="../slideLayouts/slideLayout2.xml"/><Relationship Id="rId6" Type="http://schemas.openxmlformats.org/officeDocument/2006/relationships/hyperlink" Target="https://www.varinautit.fi/hyvinvointi/" TargetMode="External"/><Relationship Id="rId5" Type="http://schemas.openxmlformats.org/officeDocument/2006/relationships/hyperlink" Target="https://mieli.fi/materiaalit-ja-koulutukset/materiaalit/tunteiden-vuoristorata-juliste/" TargetMode="External"/><Relationship Id="rId10" Type="http://schemas.openxmlformats.org/officeDocument/2006/relationships/hyperlink" Target="https://www.yeesi.fi/hankkeet/jaksaa-jaksaa1488021657/mita-kuuluu-materiaali/" TargetMode="External"/><Relationship Id="rId4" Type="http://schemas.openxmlformats.org/officeDocument/2006/relationships/hyperlink" Target="https://mieli.fi/materiaalit-ja-koulutukset/materiaalit/tunnerobotti-lapsille/" TargetMode="External"/><Relationship Id="rId9" Type="http://schemas.openxmlformats.org/officeDocument/2006/relationships/hyperlink" Target="https://www.mll.fi/ammattilaisille/kouluille-ja-oppilaitoksille/tukioppilastoiminta/tukioppilaiden-koulutusmateriaalit/tunne-ja-vuorovaikutustaidot-tukioppilastoiminnassa/"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turvataitokasvatus.fi/ammattilaisille" TargetMode="External"/><Relationship Id="rId2" Type="http://schemas.openxmlformats.org/officeDocument/2006/relationships/hyperlink" Target="https://mieli.fi/materiaalit-ja-koulutukset/materiaalit/hyvan-mielen-treenivihko-nuorille/" TargetMode="External"/><Relationship Id="rId1" Type="http://schemas.openxmlformats.org/officeDocument/2006/relationships/slideLayout" Target="../slideLayouts/slideLayout2.xml"/><Relationship Id="rId6" Type="http://schemas.openxmlformats.org/officeDocument/2006/relationships/hyperlink" Target="https://www.hyvakysymys.fi/uploads/2020/08/d4343435-lasten-starttipaketti-19.8.2020.pdf" TargetMode="External"/><Relationship Id="rId5" Type="http://schemas.openxmlformats.org/officeDocument/2006/relationships/hyperlink" Target="https://tasaseks.fi/ilmaismateriaalit/" TargetMode="External"/><Relationship Id="rId4" Type="http://schemas.openxmlformats.org/officeDocument/2006/relationships/hyperlink" Target="https://www.amnesty.fi/uploads/2022/02/amnesty_suostumusmateriaali_2022-1.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positiivinenkasvatus.fi/materiaalipankki/minun-voimajuliste-2/" TargetMode="External"/><Relationship Id="rId2" Type="http://schemas.openxmlformats.org/officeDocument/2006/relationships/hyperlink" Target="https://mieli.fi/materiaalit-ja-koulutukset/materiaalit/hyvan-mielen-treenivihko-nuorille/" TargetMode="External"/><Relationship Id="rId1" Type="http://schemas.openxmlformats.org/officeDocument/2006/relationships/slideLayout" Target="../slideLayouts/slideLayout2.xml"/><Relationship Id="rId4" Type="http://schemas.openxmlformats.org/officeDocument/2006/relationships/hyperlink" Target="https://mieli.fi/materiaalit-ja-koulutukset/materiaalit/vahvuuskortit/"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varinautit.fi/hyvinvointi/" TargetMode="External"/><Relationship Id="rId3" Type="http://schemas.openxmlformats.org/officeDocument/2006/relationships/hyperlink" Target="https://www.hymykoulut.fi/hymy-taidot" TargetMode="External"/><Relationship Id="rId7" Type="http://schemas.openxmlformats.org/officeDocument/2006/relationships/hyperlink" Target="https://sproppimateriaalit.fi/web/site-474591/state-jurdeojqgircytzr/page-474653" TargetMode="External"/><Relationship Id="rId2" Type="http://schemas.openxmlformats.org/officeDocument/2006/relationships/hyperlink" Target="https://oivamieli.fi/dashboard.php" TargetMode="External"/><Relationship Id="rId1" Type="http://schemas.openxmlformats.org/officeDocument/2006/relationships/slideLayout" Target="../slideLayouts/slideLayout2.xml"/><Relationship Id="rId6" Type="http://schemas.openxmlformats.org/officeDocument/2006/relationships/hyperlink" Target="https://mieli.fi/materiaalit-ja-koulutukset/materiaalit/hyvan-mielen-treenivihko-nuorille/" TargetMode="External"/><Relationship Id="rId5" Type="http://schemas.openxmlformats.org/officeDocument/2006/relationships/hyperlink" Target="https://onnellisuuspaja.fi/lapsille-ja-nuorille/" TargetMode="External"/><Relationship Id="rId4" Type="http://schemas.openxmlformats.org/officeDocument/2006/relationships/hyperlink" Target="https://vimeo.com/hymykoulut"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mediakasvatus.fi/materiaali/vanhempainilta-koululaisen-mediabingo/" TargetMode="External"/><Relationship Id="rId13" Type="http://schemas.openxmlformats.org/officeDocument/2006/relationships/hyperlink" Target="https://www.mediataitokoulu.fi/wp-content/uploads/wpcfto_files/e696141dd21180d97f87887c2f23958fkavi_mediaseksin_lukutaitoa_nuorille_web.pdf?fbclid=IwAR29jOYxBQTjny4ovK07PgaivhjUP05Z0d_VaxN8kWkSOu1Mtic6A1Y4DFY" TargetMode="External"/><Relationship Id="rId18" Type="http://schemas.openxmlformats.org/officeDocument/2006/relationships/hyperlink" Target="https://mediametka.fi/oppimateriaali/sosiaalinen-media-vaikuttamisen-valineena/" TargetMode="External"/><Relationship Id="rId3" Type="http://schemas.openxmlformats.org/officeDocument/2006/relationships/hyperlink" Target="https://www.nuortennetti.fi/netti-ja-media/digihyvinvointi/digihyvinvointi-testi/" TargetMode="External"/><Relationship Id="rId7" Type="http://schemas.openxmlformats.org/officeDocument/2006/relationships/hyperlink" Target="https://www.mediataitokoulu.fi/tehtavapankki/hyvalla-mielella-median-kanssa/" TargetMode="External"/><Relationship Id="rId12" Type="http://schemas.openxmlformats.org/officeDocument/2006/relationships/hyperlink" Target="https://cdn.mll.fi/prod/2021/03/31120258/mediakasvatus_tukioppilastoiminnan-koulutusmateriaalit_2021.pdf" TargetMode="External"/><Relationship Id="rId17" Type="http://schemas.openxmlformats.org/officeDocument/2006/relationships/hyperlink" Target="https://voima.fi/wp-content/uploads/2021/02/Roolibingo.pdf" TargetMode="External"/><Relationship Id="rId2" Type="http://schemas.openxmlformats.org/officeDocument/2006/relationships/hyperlink" Target="https://mediakasvatus.fi/materiaali/infograafi-hyvinvointibingo/" TargetMode="External"/><Relationship Id="rId16" Type="http://schemas.openxmlformats.org/officeDocument/2006/relationships/hyperlink" Target="http://www.mediataitokoulu.fi/pelkkaafeikkia_iso.jpg" TargetMode="External"/><Relationship Id="rId1" Type="http://schemas.openxmlformats.org/officeDocument/2006/relationships/slideLayout" Target="../slideLayouts/slideLayout2.xml"/><Relationship Id="rId6" Type="http://schemas.openxmlformats.org/officeDocument/2006/relationships/hyperlink" Target="https://areena.yle.fi/1-3835051" TargetMode="External"/><Relationship Id="rId11" Type="http://schemas.openxmlformats.org/officeDocument/2006/relationships/hyperlink" Target="https://mediakasvatus.fi/materiaali/materiaalipaketti-mediataidot-hyvinvoinnin-tukena/" TargetMode="External"/><Relationship Id="rId5" Type="http://schemas.openxmlformats.org/officeDocument/2006/relationships/hyperlink" Target="https://mediametka.fi/oppimateriaali/disinformaatio-ja-piiloagendat/" TargetMode="External"/><Relationship Id="rId15" Type="http://schemas.openxmlformats.org/officeDocument/2006/relationships/hyperlink" Target="https://mediakasvatus.fi/materiaali/miten-meihin-vaikutetaan/" TargetMode="External"/><Relationship Id="rId10" Type="http://schemas.openxmlformats.org/officeDocument/2006/relationships/hyperlink" Target="https://mediametka.fi/oppimateriaali/dialogikortit/" TargetMode="External"/><Relationship Id="rId4" Type="http://schemas.openxmlformats.org/officeDocument/2006/relationships/hyperlink" Target="https://mediakasvatus.fi/materiaali/infograafi-digitaalinen-jalanjalki/" TargetMode="External"/><Relationship Id="rId9" Type="http://schemas.openxmlformats.org/officeDocument/2006/relationships/hyperlink" Target="https://mediametka.fi/oppimateriaali/kannykkapaivakirja/" TargetMode="External"/><Relationship Id="rId14" Type="http://schemas.openxmlformats.org/officeDocument/2006/relationships/hyperlink" Target="https://mediametka.fi/oppimateriaali/minkalainen-mediankayttaja-ole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sproppimateriaalit.fi/web/site-186223/state-jurdcmzrgercytzr/page-186381" TargetMode="External"/><Relationship Id="rId2" Type="http://schemas.openxmlformats.org/officeDocument/2006/relationships/hyperlink" Target="https://sproppimateriaalit.fi/web/site-186223/state-jurdcmzrgercytzr/page-186542" TargetMode="External"/><Relationship Id="rId1" Type="http://schemas.openxmlformats.org/officeDocument/2006/relationships/slideLayout" Target="../slideLayouts/slideLayout2.xml"/><Relationship Id="rId4" Type="http://schemas.openxmlformats.org/officeDocument/2006/relationships/hyperlink" Target="https://www.hymykoulut.fi/hymy-taidot"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mll.fi/ammattilaisille/kouluille-ja-oppilaitoksille/tukioppilastoiminta/tukioppilaiden-koulutusmateriaalit/tunne-ja-vuorovaikutustaidot-tukioppilastoiminnassa/" TargetMode="External"/><Relationship Id="rId3" Type="http://schemas.openxmlformats.org/officeDocument/2006/relationships/hyperlink" Target="https://viitotturakkaus.fi/tuote-osasto/tulostettavat-materiaalit/tunteiden-tunnistaminen-lapset/sosiaaliset-taidot/" TargetMode="External"/><Relationship Id="rId7" Type="http://schemas.openxmlformats.org/officeDocument/2006/relationships/hyperlink" Target="https://www.hymykoulut.fi/hymy-taidot" TargetMode="External"/><Relationship Id="rId2" Type="http://schemas.openxmlformats.org/officeDocument/2006/relationships/hyperlink" Target="https://mieli.fi/materiaalit-ja-koulutukset/materiaalit/hyvan-kuuntelijan-peli/" TargetMode="External"/><Relationship Id="rId1" Type="http://schemas.openxmlformats.org/officeDocument/2006/relationships/slideLayout" Target="../slideLayouts/slideLayout2.xml"/><Relationship Id="rId6" Type="http://schemas.openxmlformats.org/officeDocument/2006/relationships/hyperlink" Target="https://www.varinautit.fi/hyvinvointi/" TargetMode="External"/><Relationship Id="rId5" Type="http://schemas.openxmlformats.org/officeDocument/2006/relationships/hyperlink" Target="https://www.suomenlatu.fi/media/kaikki-kortit-a4-netti.pdf" TargetMode="External"/><Relationship Id="rId4" Type="http://schemas.openxmlformats.org/officeDocument/2006/relationships/hyperlink" Target="https://sproppimateriaalit.fi/web/site-186223/state-jurdcmzrgercytzr/page-186272"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
          <p:cNvSpPr txBox="1">
            <a:spLocks noGrp="1"/>
          </p:cNvSpPr>
          <p:nvPr>
            <p:ph type="ctrTitle"/>
          </p:nvPr>
        </p:nvSpPr>
        <p:spPr>
          <a:xfrm>
            <a:off x="1918702" y="1850987"/>
            <a:ext cx="9144000" cy="2387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7F7F7F"/>
              </a:buClr>
              <a:buSzPts val="6000"/>
              <a:buFont typeface="Arial Narrow"/>
              <a:buNone/>
            </a:pPr>
            <a:r>
              <a:rPr lang="fi-FI" dirty="0">
                <a:solidFill>
                  <a:schemeClr val="tx1"/>
                </a:solidFill>
                <a:latin typeface="Arial"/>
              </a:rPr>
              <a:t>SKY - sitouttava kouluyhteisötyö 2021-2023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4" descr="Kuva, joka sisältää kohteen vektorigrafiikka, käyntikortti&#10;&#10;Kuvaus luotu automaattisesti">
            <a:extLst>
              <a:ext uri="{FF2B5EF4-FFF2-40B4-BE49-F238E27FC236}">
                <a16:creationId xmlns:a16="http://schemas.microsoft.com/office/drawing/2014/main" id="{32269EF1-E051-47FD-A433-4C6116EAA628}"/>
              </a:ext>
            </a:extLst>
          </p:cNvPr>
          <p:cNvPicPr>
            <a:picLocks noChangeAspect="1"/>
          </p:cNvPicPr>
          <p:nvPr/>
        </p:nvPicPr>
        <p:blipFill>
          <a:blip r:embed="rId3"/>
          <a:stretch>
            <a:fillRect/>
          </a:stretch>
        </p:blipFill>
        <p:spPr>
          <a:xfrm>
            <a:off x="7432577" y="3388726"/>
            <a:ext cx="3987052" cy="2669241"/>
          </a:xfrm>
          <a:prstGeom prst="rect">
            <a:avLst/>
          </a:prstGeom>
        </p:spPr>
      </p:pic>
      <p:sp>
        <p:nvSpPr>
          <p:cNvPr id="2" name="Otsikko 1">
            <a:extLst>
              <a:ext uri="{FF2B5EF4-FFF2-40B4-BE49-F238E27FC236}">
                <a16:creationId xmlns:a16="http://schemas.microsoft.com/office/drawing/2014/main" id="{34CF6F08-59ED-45BD-9EC1-51B20ABEC352}"/>
              </a:ext>
            </a:extLst>
          </p:cNvPr>
          <p:cNvSpPr>
            <a:spLocks noGrp="1"/>
          </p:cNvSpPr>
          <p:nvPr>
            <p:ph type="title"/>
          </p:nvPr>
        </p:nvSpPr>
        <p:spPr>
          <a:xfrm>
            <a:off x="2134362" y="365125"/>
            <a:ext cx="9219438" cy="1109903"/>
          </a:xfrm>
        </p:spPr>
        <p:txBody>
          <a:bodyPr/>
          <a:lstStyle/>
          <a:p>
            <a:r>
              <a:rPr lang="fi-FI" dirty="0">
                <a:solidFill>
                  <a:schemeClr val="tx1"/>
                </a:solidFill>
                <a:latin typeface="Arial"/>
                <a:cs typeface="Calibri Light"/>
              </a:rPr>
              <a:t>Mikä fiilis? -peukku</a:t>
            </a:r>
            <a:endParaRPr lang="fi-FI" dirty="0">
              <a:solidFill>
                <a:schemeClr val="tx1"/>
              </a:solidFill>
              <a:latin typeface="Arial"/>
            </a:endParaRPr>
          </a:p>
        </p:txBody>
      </p:sp>
      <p:sp>
        <p:nvSpPr>
          <p:cNvPr id="3" name="Tekstin paikkamerkki 2">
            <a:extLst>
              <a:ext uri="{FF2B5EF4-FFF2-40B4-BE49-F238E27FC236}">
                <a16:creationId xmlns:a16="http://schemas.microsoft.com/office/drawing/2014/main" id="{C63906F3-80B0-452D-B5A1-C589C6CE1894}"/>
              </a:ext>
            </a:extLst>
          </p:cNvPr>
          <p:cNvSpPr>
            <a:spLocks noGrp="1"/>
          </p:cNvSpPr>
          <p:nvPr>
            <p:ph type="body" idx="1"/>
          </p:nvPr>
        </p:nvSpPr>
        <p:spPr>
          <a:xfrm>
            <a:off x="1918702" y="1628383"/>
            <a:ext cx="9435098" cy="4669694"/>
          </a:xfrm>
        </p:spPr>
        <p:txBody>
          <a:bodyPr>
            <a:normAutofit/>
          </a:bodyPr>
          <a:lstStyle/>
          <a:p>
            <a:r>
              <a:rPr lang="fi-FI" sz="1800" dirty="0">
                <a:solidFill>
                  <a:schemeClr val="tx1"/>
                </a:solidFill>
                <a:latin typeface="Arial"/>
                <a:cs typeface="Calibri"/>
              </a:rPr>
              <a:t>Kerro lyhyesti kuka olet, mistä tulet ja mitä opetat! Poimi </a:t>
            </a:r>
            <a:r>
              <a:rPr lang="fi-FI" sz="1800" dirty="0" err="1">
                <a:solidFill>
                  <a:schemeClr val="tx1"/>
                </a:solidFill>
                <a:latin typeface="Arial"/>
                <a:cs typeface="Calibri"/>
              </a:rPr>
              <a:t>allaolevista</a:t>
            </a:r>
            <a:r>
              <a:rPr lang="fi-FI" sz="1800" dirty="0">
                <a:solidFill>
                  <a:schemeClr val="tx1"/>
                </a:solidFill>
                <a:latin typeface="Arial"/>
                <a:cs typeface="Calibri"/>
              </a:rPr>
              <a:t> kysymyksistä kaksi  joihin vastaat lyhyesti ja kolmantena näytä peukulla vastaus otsikon kysymykseen!!</a:t>
            </a:r>
          </a:p>
          <a:p>
            <a:endParaRPr lang="fi-FI" sz="1800" dirty="0">
              <a:solidFill>
                <a:schemeClr val="tx1"/>
              </a:solidFill>
              <a:latin typeface="Arial"/>
              <a:cs typeface="Calibri"/>
            </a:endParaRPr>
          </a:p>
          <a:p>
            <a:r>
              <a:rPr lang="fi-FI" sz="1800" dirty="0">
                <a:solidFill>
                  <a:schemeClr val="tx1"/>
                </a:solidFill>
                <a:latin typeface="Arial"/>
                <a:cs typeface="Calibri"/>
              </a:rPr>
              <a:t>Oletko aiemmin toiminut luokanohjaajana?</a:t>
            </a:r>
            <a:endParaRPr lang="fi-FI" sz="1800" dirty="0">
              <a:solidFill>
                <a:schemeClr val="tx1"/>
              </a:solidFill>
              <a:latin typeface="Arial"/>
            </a:endParaRPr>
          </a:p>
          <a:p>
            <a:r>
              <a:rPr lang="fi-FI" sz="1800" dirty="0">
                <a:solidFill>
                  <a:schemeClr val="tx1"/>
                </a:solidFill>
                <a:latin typeface="Arial"/>
                <a:cs typeface="Calibri"/>
              </a:rPr>
              <a:t>Oletko tänään kokenut kiirettä?</a:t>
            </a:r>
          </a:p>
          <a:p>
            <a:r>
              <a:rPr lang="fi-FI" sz="1800" dirty="0">
                <a:solidFill>
                  <a:schemeClr val="tx1"/>
                </a:solidFill>
                <a:latin typeface="Arial"/>
                <a:cs typeface="Calibri"/>
              </a:rPr>
              <a:t>Oletko tänään kokenut iloa?</a:t>
            </a:r>
          </a:p>
          <a:p>
            <a:r>
              <a:rPr lang="fi-FI" sz="1800" dirty="0">
                <a:solidFill>
                  <a:schemeClr val="tx1"/>
                </a:solidFill>
                <a:latin typeface="Arial"/>
                <a:cs typeface="Calibri"/>
              </a:rPr>
              <a:t>Onko joku asia jännittänyt tällä viikolla?</a:t>
            </a:r>
          </a:p>
          <a:p>
            <a:r>
              <a:rPr lang="fi-FI" sz="1800" dirty="0">
                <a:solidFill>
                  <a:schemeClr val="tx1"/>
                </a:solidFill>
                <a:latin typeface="Arial"/>
                <a:cs typeface="Calibri"/>
              </a:rPr>
              <a:t>Oletko tuntenut kiitollisuutta työssäsi tällä viikolla?</a:t>
            </a:r>
          </a:p>
          <a:p>
            <a:r>
              <a:rPr lang="fi-FI" sz="1800" dirty="0">
                <a:solidFill>
                  <a:schemeClr val="tx1"/>
                </a:solidFill>
                <a:latin typeface="Arial"/>
                <a:cs typeface="Calibri"/>
              </a:rPr>
              <a:t>Mikä fiilis sinulla on nyt?</a:t>
            </a:r>
          </a:p>
        </p:txBody>
      </p:sp>
    </p:spTree>
    <p:extLst>
      <p:ext uri="{BB962C8B-B14F-4D97-AF65-F5344CB8AC3E}">
        <p14:creationId xmlns:p14="http://schemas.microsoft.com/office/powerpoint/2010/main" val="107233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B8C72FB-D9B2-43AC-B654-334E28849B8D}"/>
              </a:ext>
            </a:extLst>
          </p:cNvPr>
          <p:cNvSpPr>
            <a:spLocks noGrp="1"/>
          </p:cNvSpPr>
          <p:nvPr>
            <p:ph type="body" idx="4294967295"/>
          </p:nvPr>
        </p:nvSpPr>
        <p:spPr>
          <a:xfrm>
            <a:off x="1371029" y="2942946"/>
            <a:ext cx="4724971" cy="947125"/>
          </a:xfrm>
        </p:spPr>
        <p:txBody>
          <a:bodyPr>
            <a:normAutofit fontScale="92500"/>
          </a:bodyPr>
          <a:lstStyle/>
          <a:p>
            <a:r>
              <a:rPr lang="fi-FI" sz="4400" b="1" dirty="0" err="1">
                <a:solidFill>
                  <a:schemeClr val="tx1"/>
                </a:solidFill>
                <a:latin typeface="Arial"/>
              </a:rPr>
              <a:t>Luokanvalvojuus</a:t>
            </a:r>
            <a:endParaRPr lang="fi-FI" sz="4400" b="1" dirty="0">
              <a:solidFill>
                <a:schemeClr val="tx1"/>
              </a:solidFill>
              <a:latin typeface="Arial"/>
            </a:endParaRPr>
          </a:p>
        </p:txBody>
      </p:sp>
    </p:spTree>
    <p:extLst>
      <p:ext uri="{BB962C8B-B14F-4D97-AF65-F5344CB8AC3E}">
        <p14:creationId xmlns:p14="http://schemas.microsoft.com/office/powerpoint/2010/main" val="97546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CA5AEC-2A75-E33A-3B2C-8CC466F7A170}"/>
              </a:ext>
            </a:extLst>
          </p:cNvPr>
          <p:cNvSpPr>
            <a:spLocks noGrp="1"/>
          </p:cNvSpPr>
          <p:nvPr>
            <p:ph type="title"/>
          </p:nvPr>
        </p:nvSpPr>
        <p:spPr/>
        <p:txBody>
          <a:bodyPr/>
          <a:lstStyle/>
          <a:p>
            <a:r>
              <a:rPr lang="fi-FI" dirty="0" err="1">
                <a:solidFill>
                  <a:schemeClr val="tx1"/>
                </a:solidFill>
              </a:rPr>
              <a:t>Luokanvalvojuus</a:t>
            </a:r>
            <a:endParaRPr lang="fi-FI">
              <a:solidFill>
                <a:schemeClr val="tx1"/>
              </a:solidFill>
            </a:endParaRPr>
          </a:p>
        </p:txBody>
      </p:sp>
      <p:sp>
        <p:nvSpPr>
          <p:cNvPr id="3" name="Tekstin paikkamerkki 2">
            <a:extLst>
              <a:ext uri="{FF2B5EF4-FFF2-40B4-BE49-F238E27FC236}">
                <a16:creationId xmlns:a16="http://schemas.microsoft.com/office/drawing/2014/main" id="{7A8D4A87-1A31-A9F6-832B-08F69135226D}"/>
              </a:ext>
            </a:extLst>
          </p:cNvPr>
          <p:cNvSpPr>
            <a:spLocks noGrp="1"/>
          </p:cNvSpPr>
          <p:nvPr>
            <p:ph type="body" idx="1"/>
          </p:nvPr>
        </p:nvSpPr>
        <p:spPr>
          <a:xfrm>
            <a:off x="1789306" y="1800911"/>
            <a:ext cx="9564494" cy="2367263"/>
          </a:xfrm>
        </p:spPr>
        <p:txBody>
          <a:bodyPr>
            <a:normAutofit/>
          </a:bodyPr>
          <a:lstStyle/>
          <a:p>
            <a:pPr marL="685800" indent="-457200">
              <a:buAutoNum type="arabicParenR"/>
            </a:pPr>
            <a:r>
              <a:rPr lang="fi-FI" sz="2000" dirty="0">
                <a:solidFill>
                  <a:schemeClr val="tx1"/>
                </a:solidFill>
                <a:latin typeface="Arial"/>
              </a:rPr>
              <a:t>Mitä ajattelet, mitkä asiat tai ominaisuudet ovat sinusta tärkeitä luokanvalvojalla? Kirjoita 3 asiaa </a:t>
            </a:r>
            <a:endParaRPr lang="fi-FI" dirty="0">
              <a:solidFill>
                <a:schemeClr val="tx1"/>
              </a:solidFill>
            </a:endParaRPr>
          </a:p>
          <a:p>
            <a:pPr marL="685800" indent="-457200">
              <a:buAutoNum type="arabicParenR"/>
            </a:pPr>
            <a:r>
              <a:rPr lang="fi-FI" sz="2000" dirty="0">
                <a:solidFill>
                  <a:schemeClr val="tx1"/>
                </a:solidFill>
                <a:latin typeface="Arial"/>
              </a:rPr>
              <a:t>Mitä ajattelet, mitä ominaisuuksia/asioita huoltajat pitävät merkityksellisenä luokanvalvojan kanssa toimisessaan/ tai sinussa </a:t>
            </a:r>
            <a:r>
              <a:rPr lang="fi-FI" sz="2000">
                <a:solidFill>
                  <a:schemeClr val="tx1"/>
                </a:solidFill>
                <a:latin typeface="Arial"/>
              </a:rPr>
              <a:t>luokanvalvojana? Kolme asiaa</a:t>
            </a:r>
            <a:endParaRPr lang="fi-FI">
              <a:solidFill>
                <a:schemeClr val="tx1"/>
              </a:solidFill>
            </a:endParaRPr>
          </a:p>
          <a:p>
            <a:pPr marL="685800" indent="-457200">
              <a:buAutoNum type="arabicParenR"/>
            </a:pPr>
            <a:r>
              <a:rPr lang="fi-FI" sz="2000" dirty="0">
                <a:solidFill>
                  <a:schemeClr val="tx1"/>
                </a:solidFill>
                <a:latin typeface="Arial"/>
              </a:rPr>
              <a:t>Entä se tuleva 7.luokkalainen? Kolme asiaa.</a:t>
            </a:r>
            <a:endParaRPr lang="fi-FI" dirty="0">
              <a:solidFill>
                <a:schemeClr val="tx1"/>
              </a:solidFill>
            </a:endParaRPr>
          </a:p>
          <a:p>
            <a:endParaRPr lang="fi-FI" sz="2000" dirty="0">
              <a:solidFill>
                <a:schemeClr val="tx1"/>
              </a:solidFill>
              <a:latin typeface="Arial"/>
            </a:endParaRPr>
          </a:p>
          <a:p>
            <a:endParaRPr lang="fi-FI" sz="2000" dirty="0">
              <a:solidFill>
                <a:schemeClr val="tx1"/>
              </a:solidFill>
              <a:latin typeface="Arial"/>
            </a:endParaRPr>
          </a:p>
        </p:txBody>
      </p:sp>
    </p:spTree>
    <p:extLst>
      <p:ext uri="{BB962C8B-B14F-4D97-AF65-F5344CB8AC3E}">
        <p14:creationId xmlns:p14="http://schemas.microsoft.com/office/powerpoint/2010/main" val="157724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8455BD-F87C-4823-AA85-A52FAD3315FA}"/>
              </a:ext>
            </a:extLst>
          </p:cNvPr>
          <p:cNvSpPr>
            <a:spLocks noGrp="1"/>
          </p:cNvSpPr>
          <p:nvPr>
            <p:ph type="title"/>
          </p:nvPr>
        </p:nvSpPr>
        <p:spPr/>
        <p:txBody>
          <a:bodyPr/>
          <a:lstStyle/>
          <a:p>
            <a:r>
              <a:rPr lang="fi-FI" dirty="0">
                <a:solidFill>
                  <a:schemeClr val="tx1"/>
                </a:solidFill>
                <a:cs typeface="Calibri Light"/>
              </a:rPr>
              <a:t>Luokanvalvojan tehtäviä OVTES</a:t>
            </a:r>
            <a:endParaRPr lang="fi-FI" dirty="0">
              <a:solidFill>
                <a:schemeClr val="tx1"/>
              </a:solidFill>
            </a:endParaRPr>
          </a:p>
        </p:txBody>
      </p:sp>
      <p:sp>
        <p:nvSpPr>
          <p:cNvPr id="3" name="Tekstin paikkamerkki 2">
            <a:extLst>
              <a:ext uri="{FF2B5EF4-FFF2-40B4-BE49-F238E27FC236}">
                <a16:creationId xmlns:a16="http://schemas.microsoft.com/office/drawing/2014/main" id="{8D634302-18A9-462D-B1AA-9D4340908C83}"/>
              </a:ext>
            </a:extLst>
          </p:cNvPr>
          <p:cNvSpPr>
            <a:spLocks noGrp="1"/>
          </p:cNvSpPr>
          <p:nvPr>
            <p:ph type="body" idx="1"/>
          </p:nvPr>
        </p:nvSpPr>
        <p:spPr/>
        <p:txBody>
          <a:bodyPr>
            <a:normAutofit fontScale="92500" lnSpcReduction="10000"/>
          </a:bodyPr>
          <a:lstStyle/>
          <a:p>
            <a:r>
              <a:rPr lang="fi-FI" sz="1600" dirty="0">
                <a:solidFill>
                  <a:schemeClr val="tx1"/>
                </a:solidFill>
                <a:latin typeface="Arial"/>
                <a:ea typeface="+mn-lt"/>
                <a:cs typeface="+mn-lt"/>
              </a:rPr>
              <a:t>Luokanvalvojan tehtävänä on huolehtia hänelle määrätyn luokan oppilaiden </a:t>
            </a:r>
            <a:r>
              <a:rPr lang="fi-FI" sz="1600" b="1" dirty="0">
                <a:solidFill>
                  <a:schemeClr val="tx1"/>
                </a:solidFill>
                <a:latin typeface="Arial"/>
                <a:ea typeface="+mn-lt"/>
                <a:cs typeface="+mn-lt"/>
              </a:rPr>
              <a:t>kasvatuksellista asioista</a:t>
            </a:r>
            <a:r>
              <a:rPr lang="fi-FI" sz="1600" dirty="0">
                <a:solidFill>
                  <a:schemeClr val="tx1"/>
                </a:solidFill>
                <a:latin typeface="Arial"/>
                <a:ea typeface="+mn-lt"/>
                <a:cs typeface="+mn-lt"/>
              </a:rPr>
              <a:t>..</a:t>
            </a:r>
            <a:endParaRPr lang="fi-FI" sz="1600">
              <a:solidFill>
                <a:schemeClr val="tx1"/>
              </a:solidFill>
              <a:latin typeface="Arial"/>
              <a:cs typeface="Calibri"/>
            </a:endParaRPr>
          </a:p>
          <a:p>
            <a:r>
              <a:rPr lang="fi-FI" sz="1600" dirty="0">
                <a:solidFill>
                  <a:schemeClr val="tx1"/>
                </a:solidFill>
                <a:latin typeface="Arial"/>
                <a:ea typeface="+mn-lt"/>
                <a:cs typeface="+mn-lt"/>
              </a:rPr>
              <a:t>Tehtävä </a:t>
            </a:r>
            <a:r>
              <a:rPr lang="fi-FI" sz="1600" b="1" dirty="0">
                <a:solidFill>
                  <a:schemeClr val="tx1"/>
                </a:solidFill>
                <a:latin typeface="Arial"/>
                <a:ea typeface="+mn-lt"/>
                <a:cs typeface="+mn-lt"/>
              </a:rPr>
              <a:t>edellyttää yhteistyötä</a:t>
            </a:r>
            <a:r>
              <a:rPr lang="fi-FI" sz="1600" dirty="0">
                <a:solidFill>
                  <a:schemeClr val="tx1"/>
                </a:solidFill>
                <a:latin typeface="Arial"/>
                <a:ea typeface="+mn-lt"/>
                <a:cs typeface="+mn-lt"/>
              </a:rPr>
              <a:t> toisten opettajien ja koulun muun henkilökunnan kesken sekä koulun ja kodin välillä.</a:t>
            </a:r>
            <a:endParaRPr lang="fi-FI" sz="1600">
              <a:solidFill>
                <a:schemeClr val="tx1"/>
              </a:solidFill>
              <a:latin typeface="Arial"/>
              <a:cs typeface="Calibri"/>
            </a:endParaRPr>
          </a:p>
          <a:p>
            <a:r>
              <a:rPr lang="fi-FI" sz="1600" dirty="0">
                <a:solidFill>
                  <a:schemeClr val="tx1"/>
                </a:solidFill>
                <a:latin typeface="Arial"/>
                <a:ea typeface="+mn-lt"/>
                <a:cs typeface="+mn-lt"/>
              </a:rPr>
              <a:t>Tärkeätä on myös </a:t>
            </a:r>
            <a:r>
              <a:rPr lang="fi-FI" sz="1600" b="1" dirty="0">
                <a:solidFill>
                  <a:schemeClr val="tx1"/>
                </a:solidFill>
                <a:latin typeface="Arial"/>
                <a:ea typeface="+mn-lt"/>
                <a:cs typeface="+mn-lt"/>
              </a:rPr>
              <a:t>luottamuksellisten suhteiden aikaansaaminen luokan oppilaiden kanssa</a:t>
            </a:r>
            <a:r>
              <a:rPr lang="fi-FI" sz="1600" dirty="0">
                <a:solidFill>
                  <a:schemeClr val="tx1"/>
                </a:solidFill>
                <a:latin typeface="Arial"/>
                <a:ea typeface="+mn-lt"/>
                <a:cs typeface="+mn-lt"/>
              </a:rPr>
              <a:t>. </a:t>
            </a:r>
          </a:p>
          <a:p>
            <a:r>
              <a:rPr lang="fi-FI" sz="1600" dirty="0">
                <a:solidFill>
                  <a:schemeClr val="tx1"/>
                </a:solidFill>
                <a:latin typeface="Arial"/>
                <a:ea typeface="+mn-lt"/>
                <a:cs typeface="+mn-lt"/>
              </a:rPr>
              <a:t>Luokanvalvoja on oman luokkansa oppilaiden edustaja opetusta ja järjestyksenpitoa koskevissa asioissa.</a:t>
            </a:r>
            <a:endParaRPr lang="fi-FI" sz="1600">
              <a:solidFill>
                <a:schemeClr val="tx1"/>
              </a:solidFill>
              <a:latin typeface="Arial"/>
              <a:cs typeface="Calibri"/>
            </a:endParaRPr>
          </a:p>
          <a:p>
            <a:r>
              <a:rPr lang="fi-FI" sz="1600" dirty="0">
                <a:solidFill>
                  <a:schemeClr val="tx1"/>
                </a:solidFill>
                <a:latin typeface="Arial"/>
                <a:ea typeface="+mn-lt"/>
                <a:cs typeface="+mn-lt"/>
              </a:rPr>
              <a:t>Luokanvalvojan </a:t>
            </a:r>
            <a:r>
              <a:rPr lang="fi-FI" sz="1600" b="1" dirty="0">
                <a:solidFill>
                  <a:schemeClr val="tx1"/>
                </a:solidFill>
                <a:latin typeface="Arial"/>
                <a:ea typeface="+mn-lt"/>
                <a:cs typeface="+mn-lt"/>
              </a:rPr>
              <a:t>tulee tutustua luokan oppilaisiin ja mahdollisuuksien mukaan heidän kasvuympäristöönsä ottaen erityisesti huomioon oppilaan persoonallisuuden kehittymiseen ja koulukäyntimotivaatioon sekä oppimisvaikeuksiin vaikuttavat tekijät.</a:t>
            </a:r>
            <a:endParaRPr lang="fi-FI" sz="1600">
              <a:solidFill>
                <a:schemeClr val="tx1"/>
              </a:solidFill>
              <a:latin typeface="Arial"/>
              <a:cs typeface="Calibri"/>
            </a:endParaRPr>
          </a:p>
          <a:p>
            <a:r>
              <a:rPr lang="fi-FI" sz="1600" dirty="0">
                <a:solidFill>
                  <a:schemeClr val="tx1"/>
                </a:solidFill>
                <a:latin typeface="Arial"/>
                <a:ea typeface="+mn-lt"/>
                <a:cs typeface="+mn-lt"/>
              </a:rPr>
              <a:t>LV: tehtävänä neuvotella tarvittaessa oppilaiden ja heidän huoltajiensa kanssa koulunkäyntiä koskevista asioista,</a:t>
            </a:r>
            <a:endParaRPr lang="fi-FI" sz="1600">
              <a:solidFill>
                <a:schemeClr val="tx1"/>
              </a:solidFill>
              <a:latin typeface="Arial"/>
              <a:cs typeface="Calibri"/>
            </a:endParaRPr>
          </a:p>
          <a:p>
            <a:pPr marL="914400" lvl="2"/>
            <a:r>
              <a:rPr lang="fi-FI" sz="1600" dirty="0">
                <a:solidFill>
                  <a:schemeClr val="tx1"/>
                </a:solidFill>
                <a:latin typeface="Arial"/>
                <a:ea typeface="+mn-lt"/>
                <a:cs typeface="+mn-lt"/>
              </a:rPr>
              <a:t>… osallistua luokan yhteisten tilaisuuksien järjestelyihin ja olla niissä mukana,</a:t>
            </a:r>
          </a:p>
          <a:p>
            <a:pPr marL="914400" lvl="2"/>
            <a:r>
              <a:rPr lang="fi-FI" sz="1600" dirty="0">
                <a:solidFill>
                  <a:schemeClr val="tx1"/>
                </a:solidFill>
                <a:latin typeface="Arial"/>
                <a:ea typeface="+mn-lt"/>
                <a:cs typeface="+mn-lt"/>
              </a:rPr>
              <a:t>… esittää tarvittaessa rehtorille neuvottelu yms. tilaisuuksien järjestämistä luokan toisten opettajien ja muiden oppilaita koulussa ohjaavien henkilöiden kanssa ja osallistua niiden järjestelyihin, </a:t>
            </a:r>
            <a:endParaRPr lang="fi-FI" sz="1600">
              <a:solidFill>
                <a:schemeClr val="tx1"/>
              </a:solidFill>
              <a:latin typeface="Arial"/>
              <a:cs typeface="Calibri"/>
            </a:endParaRPr>
          </a:p>
          <a:p>
            <a:pPr marL="914400" lvl="2"/>
            <a:r>
              <a:rPr lang="fi-FI" sz="1600" dirty="0">
                <a:solidFill>
                  <a:schemeClr val="tx1"/>
                </a:solidFill>
                <a:latin typeface="Arial"/>
                <a:ea typeface="+mn-lt"/>
                <a:cs typeface="+mn-lt"/>
              </a:rPr>
              <a:t>…osallistua oppilashuoltotoimintaan,</a:t>
            </a:r>
            <a:endParaRPr lang="fi-FI" sz="1600">
              <a:solidFill>
                <a:schemeClr val="tx1"/>
              </a:solidFill>
              <a:latin typeface="Arial"/>
              <a:cs typeface="Calibri"/>
            </a:endParaRPr>
          </a:p>
          <a:p>
            <a:pPr marL="914400" lvl="2"/>
            <a:r>
              <a:rPr lang="fi-FI" sz="1600" dirty="0">
                <a:solidFill>
                  <a:schemeClr val="tx1"/>
                </a:solidFill>
                <a:latin typeface="Arial"/>
                <a:ea typeface="+mn-lt"/>
                <a:cs typeface="+mn-lt"/>
              </a:rPr>
              <a:t>…</a:t>
            </a:r>
            <a:r>
              <a:rPr lang="fi-FI" sz="1600" u="sng" dirty="0">
                <a:solidFill>
                  <a:schemeClr val="tx1"/>
                </a:solidFill>
                <a:latin typeface="Arial"/>
                <a:ea typeface="+mn-lt"/>
                <a:cs typeface="+mn-lt"/>
              </a:rPr>
              <a:t> tarkkailla luokan oppilaiden poissaoloja ja niiden syitä sekä ryhtyä tarvittaessa toimenpiteisiin ym.</a:t>
            </a:r>
            <a:endParaRPr lang="fi-FI" sz="1600" u="sng">
              <a:solidFill>
                <a:schemeClr val="tx1"/>
              </a:solidFill>
              <a:latin typeface="Arial"/>
              <a:cs typeface="Calibri"/>
            </a:endParaRPr>
          </a:p>
        </p:txBody>
      </p:sp>
    </p:spTree>
    <p:extLst>
      <p:ext uri="{BB962C8B-B14F-4D97-AF65-F5344CB8AC3E}">
        <p14:creationId xmlns:p14="http://schemas.microsoft.com/office/powerpoint/2010/main" val="4110632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4">
            <a:extLst>
              <a:ext uri="{FF2B5EF4-FFF2-40B4-BE49-F238E27FC236}">
                <a16:creationId xmlns:a16="http://schemas.microsoft.com/office/drawing/2014/main" id="{E660FF6F-9336-4765-8284-647F5627CD5E}"/>
              </a:ext>
            </a:extLst>
          </p:cNvPr>
          <p:cNvSpPr>
            <a:spLocks noGrp="1"/>
          </p:cNvSpPr>
          <p:nvPr>
            <p:ph type="title"/>
          </p:nvPr>
        </p:nvSpPr>
        <p:spPr/>
        <p:txBody>
          <a:bodyPr>
            <a:noAutofit/>
          </a:bodyPr>
          <a:lstStyle/>
          <a:p>
            <a:r>
              <a:rPr lang="fi-FI" sz="3600" dirty="0">
                <a:solidFill>
                  <a:schemeClr val="tx1"/>
                </a:solidFill>
                <a:ea typeface="+mn-lt"/>
                <a:cs typeface="+mn-lt"/>
              </a:rPr>
              <a:t>Perusopetuksen opetussuunnitelman perusteet 2014</a:t>
            </a:r>
            <a:endParaRPr lang="fi-FI" sz="3600" dirty="0">
              <a:solidFill>
                <a:schemeClr val="tx1"/>
              </a:solidFill>
            </a:endParaRPr>
          </a:p>
        </p:txBody>
      </p:sp>
      <p:sp>
        <p:nvSpPr>
          <p:cNvPr id="3" name="Tekstin paikkamerkki 2">
            <a:extLst>
              <a:ext uri="{FF2B5EF4-FFF2-40B4-BE49-F238E27FC236}">
                <a16:creationId xmlns:a16="http://schemas.microsoft.com/office/drawing/2014/main" id="{FB0239A7-75E4-48E8-BE54-7ED89DEA7320}"/>
              </a:ext>
            </a:extLst>
          </p:cNvPr>
          <p:cNvSpPr>
            <a:spLocks noGrp="1"/>
          </p:cNvSpPr>
          <p:nvPr>
            <p:ph type="body" idx="1"/>
          </p:nvPr>
        </p:nvSpPr>
        <p:spPr>
          <a:xfrm>
            <a:off x="1946839" y="4249815"/>
            <a:ext cx="9083858" cy="1669292"/>
          </a:xfrm>
        </p:spPr>
        <p:txBody>
          <a:bodyPr>
            <a:normAutofit/>
          </a:bodyPr>
          <a:lstStyle/>
          <a:p>
            <a:pPr marL="0" indent="0" algn="ctr"/>
            <a:r>
              <a:rPr lang="fi-FI" sz="1600" dirty="0">
                <a:solidFill>
                  <a:schemeClr val="tx1"/>
                </a:solidFill>
                <a:latin typeface="Arial"/>
                <a:ea typeface="+mn-lt"/>
                <a:cs typeface="+mn-lt"/>
              </a:rPr>
              <a:t>Perusopetuksen opetussuunnitelmassa velvoitetaan jokainen opettaja vastuuseen oppilaiden oppimisen, työskentelyn sekä </a:t>
            </a:r>
            <a:r>
              <a:rPr lang="fi-FI" sz="1600" u="sng" dirty="0">
                <a:solidFill>
                  <a:schemeClr val="tx1"/>
                </a:solidFill>
                <a:latin typeface="Arial"/>
                <a:ea typeface="+mn-lt"/>
                <a:cs typeface="+mn-lt"/>
              </a:rPr>
              <a:t>hyvinvoinnin seuraamisesta</a:t>
            </a:r>
            <a:r>
              <a:rPr lang="fi-FI" sz="1600" dirty="0">
                <a:solidFill>
                  <a:schemeClr val="tx1"/>
                </a:solidFill>
                <a:latin typeface="Arial"/>
                <a:ea typeface="+mn-lt"/>
                <a:cs typeface="+mn-lt"/>
              </a:rPr>
              <a:t> ja näihin vaikuttamisesta pedagogisilla ratkaisuillaan ja ohjausotteellaan.</a:t>
            </a:r>
            <a:endParaRPr lang="fi-FI" sz="1600" dirty="0">
              <a:solidFill>
                <a:schemeClr val="tx1"/>
              </a:solidFill>
              <a:latin typeface="Arial"/>
            </a:endParaRPr>
          </a:p>
        </p:txBody>
      </p:sp>
    </p:spTree>
    <p:extLst>
      <p:ext uri="{BB962C8B-B14F-4D97-AF65-F5344CB8AC3E}">
        <p14:creationId xmlns:p14="http://schemas.microsoft.com/office/powerpoint/2010/main" val="639233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39677F-B3E8-7C8D-6F24-246626860033}"/>
              </a:ext>
            </a:extLst>
          </p:cNvPr>
          <p:cNvSpPr>
            <a:spLocks noGrp="1"/>
          </p:cNvSpPr>
          <p:nvPr>
            <p:ph type="title"/>
          </p:nvPr>
        </p:nvSpPr>
        <p:spPr/>
        <p:txBody>
          <a:bodyPr/>
          <a:lstStyle/>
          <a:p>
            <a:r>
              <a:rPr lang="fi-FI" sz="2800" dirty="0">
                <a:solidFill>
                  <a:schemeClr val="tx1"/>
                </a:solidFill>
                <a:latin typeface="sans-serif"/>
              </a:rPr>
              <a:t>Luokanohjaajilla on merkittävä rooli kouluun kiinnittymisen tukemisessa -työn tueksi tarvitaan selkeitä rakenteita, lisää yhteistyötä sekä tukea koulun johdolta </a:t>
            </a:r>
            <a:endParaRPr lang="fi-FI">
              <a:solidFill>
                <a:schemeClr val="tx1"/>
              </a:solidFill>
            </a:endParaRPr>
          </a:p>
        </p:txBody>
      </p:sp>
      <p:sp>
        <p:nvSpPr>
          <p:cNvPr id="3" name="Tekstin paikkamerkki 2">
            <a:extLst>
              <a:ext uri="{FF2B5EF4-FFF2-40B4-BE49-F238E27FC236}">
                <a16:creationId xmlns:a16="http://schemas.microsoft.com/office/drawing/2014/main" id="{80D08F9A-2B98-84AB-45C8-4FB46E3BF84E}"/>
              </a:ext>
            </a:extLst>
          </p:cNvPr>
          <p:cNvSpPr>
            <a:spLocks noGrp="1"/>
          </p:cNvSpPr>
          <p:nvPr>
            <p:ph type="body" idx="1"/>
          </p:nvPr>
        </p:nvSpPr>
        <p:spPr>
          <a:xfrm>
            <a:off x="1918702" y="1844453"/>
            <a:ext cx="8836384" cy="4307796"/>
          </a:xfrm>
        </p:spPr>
        <p:txBody>
          <a:bodyPr>
            <a:normAutofit lnSpcReduction="10000"/>
          </a:bodyPr>
          <a:lstStyle/>
          <a:p>
            <a:r>
              <a:rPr lang="fi-FI" sz="1800" b="1" dirty="0">
                <a:solidFill>
                  <a:schemeClr val="tx1"/>
                </a:solidFill>
                <a:latin typeface="sans-serif"/>
              </a:rPr>
              <a:t>•Luokanohjaajien työn tueksi tarjotaan eri kouluissa erilaisia rakenteita </a:t>
            </a:r>
            <a:endParaRPr lang="fi-FI" b="1">
              <a:solidFill>
                <a:schemeClr val="tx1"/>
              </a:solidFill>
            </a:endParaRPr>
          </a:p>
          <a:p>
            <a:r>
              <a:rPr lang="fi-FI" sz="1500" dirty="0">
                <a:solidFill>
                  <a:schemeClr val="tx1"/>
                </a:solidFill>
                <a:latin typeface="sans-serif"/>
              </a:rPr>
              <a:t>•Yleisimmät rakenteet ovat luokkatasoinen luokanohjaajien tiimi (64 %) sekä säännöllinen yhteistyö erityisopettajan kanssa (60 %). </a:t>
            </a:r>
            <a:endParaRPr lang="fi-FI">
              <a:solidFill>
                <a:schemeClr val="tx1"/>
              </a:solidFill>
            </a:endParaRPr>
          </a:p>
          <a:p>
            <a:r>
              <a:rPr lang="fi-FI" sz="1600" dirty="0">
                <a:solidFill>
                  <a:schemeClr val="tx1"/>
                </a:solidFill>
                <a:latin typeface="sans-serif"/>
              </a:rPr>
              <a:t>•Vain hieman yli puolet vastanneista ilmoittaa, että omassa koulussa on kirjalliset ohjeistukset luokanohjaajan roolista ja tehtävistä</a:t>
            </a:r>
            <a:endParaRPr lang="fi-FI">
              <a:solidFill>
                <a:schemeClr val="tx1"/>
              </a:solidFill>
            </a:endParaRPr>
          </a:p>
          <a:p>
            <a:r>
              <a:rPr lang="fi-FI" sz="1800" b="1" dirty="0">
                <a:solidFill>
                  <a:schemeClr val="tx1"/>
                </a:solidFill>
                <a:latin typeface="sans-serif"/>
              </a:rPr>
              <a:t>•Suurin osa opettajista pitää kouluun kiinnittymisen tukemista tärkeänä osana luokanohjaajan työtä</a:t>
            </a:r>
            <a:endParaRPr lang="fi-FI" b="1">
              <a:solidFill>
                <a:schemeClr val="tx1"/>
              </a:solidFill>
            </a:endParaRPr>
          </a:p>
          <a:p>
            <a:r>
              <a:rPr lang="fi-FI" dirty="0">
                <a:solidFill>
                  <a:schemeClr val="tx1"/>
                </a:solidFill>
                <a:latin typeface="sans-serif"/>
              </a:rPr>
              <a:t>•Kuitenkin vastanneista vain hieman yli puolet (57 %) kertoo toteuttavansa oman valvontaluokkansa kanssa säännöllisesti sellaista toimintaa, jonka tarkoituksena on edistää oppilaiden keskinäistä tutustumista.</a:t>
            </a:r>
            <a:endParaRPr lang="fi-FI">
              <a:solidFill>
                <a:schemeClr val="tx1"/>
              </a:solidFill>
            </a:endParaRPr>
          </a:p>
          <a:p>
            <a:r>
              <a:rPr lang="fi-FI" dirty="0">
                <a:latin typeface="sans-serif"/>
              </a:rPr>
              <a:t> </a:t>
            </a:r>
            <a:r>
              <a:rPr lang="fi-FI" sz="1800" b="1" dirty="0">
                <a:solidFill>
                  <a:schemeClr val="tx1"/>
                </a:solidFill>
                <a:latin typeface="sans-serif"/>
              </a:rPr>
              <a:t>•Opettajat kaipaavat ryhmän toiminnan tukemiseen sekä lisää aikaa että osaamisen vahvistamista</a:t>
            </a:r>
            <a:endParaRPr lang="fi-FI" b="1">
              <a:solidFill>
                <a:schemeClr val="tx1"/>
              </a:solidFill>
            </a:endParaRPr>
          </a:p>
          <a:p>
            <a:r>
              <a:rPr lang="fi-FI" dirty="0">
                <a:solidFill>
                  <a:schemeClr val="tx1"/>
                </a:solidFill>
                <a:latin typeface="sans-serif"/>
              </a:rPr>
              <a:t>•60 % vastanneista kokee, että ryhmän tukemiseen ei ole riittävästi aikaa. •Oman osaamisensa oppilaiden </a:t>
            </a:r>
            <a:r>
              <a:rPr lang="fi-FI" err="1">
                <a:solidFill>
                  <a:schemeClr val="tx1"/>
                </a:solidFill>
                <a:latin typeface="sans-serif"/>
              </a:rPr>
              <a:t>ryhmäyttämiseenkokee</a:t>
            </a:r>
            <a:r>
              <a:rPr lang="fi-FI" dirty="0">
                <a:solidFill>
                  <a:schemeClr val="tx1"/>
                </a:solidFill>
                <a:latin typeface="sans-serif"/>
              </a:rPr>
              <a:t> riittämättömäksi 30 % vastaajista. </a:t>
            </a:r>
          </a:p>
          <a:p>
            <a:endParaRPr lang="fi-FI" dirty="0">
              <a:solidFill>
                <a:schemeClr val="tx1"/>
              </a:solidFill>
              <a:latin typeface="sans-serif"/>
            </a:endParaRPr>
          </a:p>
          <a:p>
            <a:r>
              <a:rPr lang="fi-FI" dirty="0">
                <a:solidFill>
                  <a:schemeClr val="tx1"/>
                </a:solidFill>
                <a:latin typeface="sans-serif"/>
              </a:rPr>
              <a:t>Karvin luokanohjaajille keväällä 2023 suunnatusta kyselystä alustavia tuloksia </a:t>
            </a:r>
          </a:p>
        </p:txBody>
      </p:sp>
    </p:spTree>
    <p:extLst>
      <p:ext uri="{BB962C8B-B14F-4D97-AF65-F5344CB8AC3E}">
        <p14:creationId xmlns:p14="http://schemas.microsoft.com/office/powerpoint/2010/main" val="3875672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A401A0-E7E4-46AF-8B9C-AAE26E13AAA2}"/>
              </a:ext>
            </a:extLst>
          </p:cNvPr>
          <p:cNvSpPr>
            <a:spLocks noGrp="1"/>
          </p:cNvSpPr>
          <p:nvPr>
            <p:ph type="title"/>
          </p:nvPr>
        </p:nvSpPr>
        <p:spPr/>
        <p:txBody>
          <a:bodyPr/>
          <a:lstStyle/>
          <a:p>
            <a:r>
              <a:rPr lang="fi-FI" dirty="0">
                <a:solidFill>
                  <a:schemeClr val="tx1"/>
                </a:solidFill>
                <a:latin typeface="Arial"/>
                <a:cs typeface="Calibri Light"/>
              </a:rPr>
              <a:t>Koulu kohtaamispaikkana</a:t>
            </a:r>
            <a:endParaRPr lang="fi-FI" dirty="0">
              <a:solidFill>
                <a:schemeClr val="tx1"/>
              </a:solidFill>
              <a:latin typeface="Arial"/>
            </a:endParaRPr>
          </a:p>
        </p:txBody>
      </p:sp>
      <p:sp>
        <p:nvSpPr>
          <p:cNvPr id="4" name="Tekstin paikkamerkki 3">
            <a:extLst>
              <a:ext uri="{FF2B5EF4-FFF2-40B4-BE49-F238E27FC236}">
                <a16:creationId xmlns:a16="http://schemas.microsoft.com/office/drawing/2014/main" id="{3A319EF2-DA94-4E5F-AFA8-6BC601A53A36}"/>
              </a:ext>
            </a:extLst>
          </p:cNvPr>
          <p:cNvSpPr>
            <a:spLocks noGrp="1"/>
          </p:cNvSpPr>
          <p:nvPr>
            <p:ph type="body" idx="1"/>
          </p:nvPr>
        </p:nvSpPr>
        <p:spPr>
          <a:xfrm>
            <a:off x="1918702" y="6310521"/>
            <a:ext cx="9435098" cy="547580"/>
          </a:xfrm>
        </p:spPr>
        <p:txBody>
          <a:bodyPr/>
          <a:lstStyle/>
          <a:p>
            <a:r>
              <a:rPr lang="fi-FI"/>
              <a:t>Lähde: Yhteispeli koulussa -verkkojulkaisu. </a:t>
            </a:r>
            <a:r>
              <a:rPr lang="fi-FI">
                <a:ea typeface="+mn-lt"/>
                <a:cs typeface="+mn-lt"/>
                <a:hlinkClick r:id="rId3"/>
              </a:rPr>
              <a:t>https://urn.fi/URN:ISBN:978-952-302-586-8</a:t>
            </a:r>
            <a:endParaRPr lang="fi-FI"/>
          </a:p>
          <a:p>
            <a:endParaRPr lang="fi-FI"/>
          </a:p>
        </p:txBody>
      </p:sp>
      <p:graphicFrame>
        <p:nvGraphicFramePr>
          <p:cNvPr id="6" name="Kaaviokuva 5">
            <a:extLst>
              <a:ext uri="{FF2B5EF4-FFF2-40B4-BE49-F238E27FC236}">
                <a16:creationId xmlns:a16="http://schemas.microsoft.com/office/drawing/2014/main" id="{BA2344BE-BB28-4F58-829A-55206F0604A4}"/>
              </a:ext>
            </a:extLst>
          </p:cNvPr>
          <p:cNvGraphicFramePr/>
          <p:nvPr>
            <p:extLst>
              <p:ext uri="{D42A27DB-BD31-4B8C-83A1-F6EECF244321}">
                <p14:modId xmlns:p14="http://schemas.microsoft.com/office/powerpoint/2010/main" val="1142012041"/>
              </p:ext>
            </p:extLst>
          </p:nvPr>
        </p:nvGraphicFramePr>
        <p:xfrm>
          <a:off x="2031999" y="1408922"/>
          <a:ext cx="7671837" cy="4729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6425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B8C72FB-D9B2-43AC-B654-334E28849B8D}"/>
              </a:ext>
            </a:extLst>
          </p:cNvPr>
          <p:cNvSpPr>
            <a:spLocks noGrp="1"/>
          </p:cNvSpPr>
          <p:nvPr>
            <p:ph type="body" idx="4294967295"/>
          </p:nvPr>
        </p:nvSpPr>
        <p:spPr>
          <a:xfrm>
            <a:off x="1317526" y="2637250"/>
            <a:ext cx="5166662" cy="1252821"/>
          </a:xfrm>
        </p:spPr>
        <p:txBody>
          <a:bodyPr>
            <a:normAutofit/>
          </a:bodyPr>
          <a:lstStyle/>
          <a:p>
            <a:r>
              <a:rPr lang="fi-FI" sz="4400" b="1" dirty="0">
                <a:solidFill>
                  <a:schemeClr val="tx1"/>
                </a:solidFill>
              </a:rPr>
              <a:t>Nuoren kohtaaminen</a:t>
            </a:r>
          </a:p>
        </p:txBody>
      </p:sp>
    </p:spTree>
    <p:extLst>
      <p:ext uri="{BB962C8B-B14F-4D97-AF65-F5344CB8AC3E}">
        <p14:creationId xmlns:p14="http://schemas.microsoft.com/office/powerpoint/2010/main" val="2189943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4F69A9-008B-495D-AC4D-00559E285278}"/>
              </a:ext>
            </a:extLst>
          </p:cNvPr>
          <p:cNvSpPr>
            <a:spLocks noGrp="1"/>
          </p:cNvSpPr>
          <p:nvPr>
            <p:ph type="title"/>
          </p:nvPr>
        </p:nvSpPr>
        <p:spPr/>
        <p:txBody>
          <a:bodyPr/>
          <a:lstStyle/>
          <a:p>
            <a:r>
              <a:rPr lang="fi-FI" dirty="0">
                <a:solidFill>
                  <a:schemeClr val="tx1"/>
                </a:solidFill>
                <a:latin typeface="Arial"/>
              </a:rPr>
              <a:t>Nuoruuteen kuuluvat</a:t>
            </a:r>
          </a:p>
        </p:txBody>
      </p:sp>
      <p:graphicFrame>
        <p:nvGraphicFramePr>
          <p:cNvPr id="4" name="Sisällön paikkamerkki 2">
            <a:extLst>
              <a:ext uri="{FF2B5EF4-FFF2-40B4-BE49-F238E27FC236}">
                <a16:creationId xmlns:a16="http://schemas.microsoft.com/office/drawing/2014/main" id="{08FE1ACA-4837-4F22-A83F-F335ED83FE5D}"/>
              </a:ext>
            </a:extLst>
          </p:cNvPr>
          <p:cNvGraphicFramePr>
            <a:graphicFrameLocks/>
          </p:cNvGraphicFramePr>
          <p:nvPr>
            <p:extLst>
              <p:ext uri="{D42A27DB-BD31-4B8C-83A1-F6EECF244321}">
                <p14:modId xmlns:p14="http://schemas.microsoft.com/office/powerpoint/2010/main" val="2524722110"/>
              </p:ext>
            </p:extLst>
          </p:nvPr>
        </p:nvGraphicFramePr>
        <p:xfrm>
          <a:off x="2250700" y="1690688"/>
          <a:ext cx="4385551" cy="4124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uorakulmio: Pyöristetyt kulmat 4">
            <a:extLst>
              <a:ext uri="{FF2B5EF4-FFF2-40B4-BE49-F238E27FC236}">
                <a16:creationId xmlns:a16="http://schemas.microsoft.com/office/drawing/2014/main" id="{E51F3D89-0325-4214-B698-5F3BFAF6F2C9}"/>
              </a:ext>
            </a:extLst>
          </p:cNvPr>
          <p:cNvSpPr/>
          <p:nvPr/>
        </p:nvSpPr>
        <p:spPr>
          <a:xfrm>
            <a:off x="8085205" y="3564294"/>
            <a:ext cx="3268595" cy="213275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ea typeface="+mn-lt"/>
                <a:cs typeface="+mn-lt"/>
              </a:rPr>
              <a:t>Pää kylmänä. Näin tuet teinin aivojen itsenäistymistä.</a:t>
            </a:r>
          </a:p>
          <a:p>
            <a:pPr algn="ctr"/>
            <a:r>
              <a:rPr lang="fi-FI">
                <a:cs typeface="Calibri"/>
              </a:rPr>
              <a:t>Tiina Huttu ja Kirsi Heikkinen (2020)</a:t>
            </a:r>
          </a:p>
          <a:p>
            <a:pPr algn="ctr"/>
            <a:endParaRPr lang="fi-FI">
              <a:cs typeface="Calibri"/>
            </a:endParaRPr>
          </a:p>
          <a:p>
            <a:pPr algn="ctr"/>
            <a:r>
              <a:rPr lang="fi-FI">
                <a:solidFill>
                  <a:schemeClr val="accent2"/>
                </a:solidFill>
                <a:ea typeface="+mn-lt"/>
                <a:cs typeface="+mn-lt"/>
                <a:hlinkClick r:id="rId8">
                  <a:extLst>
                    <a:ext uri="{A12FA001-AC4F-418D-AE19-62706E023703}">
                      <ahyp:hlinkClr xmlns:ahyp="http://schemas.microsoft.com/office/drawing/2018/hyperlinkcolor" val="tx"/>
                    </a:ext>
                  </a:extLst>
                </a:hlinkClick>
              </a:rPr>
              <a:t>Johdanto nuoruusikään (mielenterveystalo.fi)</a:t>
            </a:r>
          </a:p>
          <a:p>
            <a:pPr algn="ctr"/>
            <a:endParaRPr lang="fi-FI">
              <a:cs typeface="Calibri"/>
            </a:endParaRPr>
          </a:p>
          <a:p>
            <a:pPr algn="ctr"/>
            <a:r>
              <a:rPr lang="fi-FI">
                <a:solidFill>
                  <a:schemeClr val="accent2"/>
                </a:solidFill>
                <a:ea typeface="+mn-lt"/>
                <a:cs typeface="+mn-lt"/>
                <a:hlinkClick r:id="rId9">
                  <a:extLst>
                    <a:ext uri="{A12FA001-AC4F-418D-AE19-62706E023703}">
                      <ahyp:hlinkClr xmlns:ahyp="http://schemas.microsoft.com/office/drawing/2018/hyperlinkcolor" val="tx"/>
                    </a:ext>
                  </a:extLst>
                </a:hlinkClick>
              </a:rPr>
              <a:t>https://www.hyvakysymys.fi/artikkeli/nuorten-vaestoliitto-artikkelit/</a:t>
            </a:r>
            <a:endParaRPr lang="fi-FI">
              <a:solidFill>
                <a:schemeClr val="accent2"/>
              </a:solidFill>
              <a:ea typeface="+mn-lt"/>
              <a:cs typeface="+mn-lt"/>
            </a:endParaRPr>
          </a:p>
        </p:txBody>
      </p:sp>
    </p:spTree>
    <p:extLst>
      <p:ext uri="{BB962C8B-B14F-4D97-AF65-F5344CB8AC3E}">
        <p14:creationId xmlns:p14="http://schemas.microsoft.com/office/powerpoint/2010/main" val="357516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6" descr="Kuva, joka sisältää kohteen henkilö&#10;&#10;Kuvaus luotu automaattisesti">
            <a:extLst>
              <a:ext uri="{FF2B5EF4-FFF2-40B4-BE49-F238E27FC236}">
                <a16:creationId xmlns:a16="http://schemas.microsoft.com/office/drawing/2014/main" id="{47C78F62-612A-40A1-AFFA-C43D10189CB9}"/>
              </a:ext>
            </a:extLst>
          </p:cNvPr>
          <p:cNvPicPr>
            <a:picLocks noGrp="1" noChangeAspect="1"/>
          </p:cNvPicPr>
          <p:nvPr>
            <p:ph idx="1"/>
          </p:nvPr>
        </p:nvPicPr>
        <p:blipFill rotWithShape="1">
          <a:blip r:embed="rId3"/>
          <a:srcRect b="15746"/>
          <a:stretch/>
        </p:blipFill>
        <p:spPr>
          <a:xfrm>
            <a:off x="20" y="1282"/>
            <a:ext cx="12191980" cy="6856718"/>
          </a:xfrm>
          <a:prstGeom prst="rect">
            <a:avLst/>
          </a:prstGeom>
        </p:spPr>
      </p:pic>
      <p:sp>
        <p:nvSpPr>
          <p:cNvPr id="20" name="Otsikko 1">
            <a:extLst>
              <a:ext uri="{FF2B5EF4-FFF2-40B4-BE49-F238E27FC236}">
                <a16:creationId xmlns:a16="http://schemas.microsoft.com/office/drawing/2014/main" id="{1B5E246C-E820-42BA-AB96-FE90C9F6813C}"/>
              </a:ext>
            </a:extLst>
          </p:cNvPr>
          <p:cNvSpPr>
            <a:spLocks noGrp="1"/>
          </p:cNvSpPr>
          <p:nvPr>
            <p:ph type="title"/>
          </p:nvPr>
        </p:nvSpPr>
        <p:spPr>
          <a:xfrm>
            <a:off x="408354" y="238125"/>
            <a:ext cx="10515600" cy="1929412"/>
          </a:xfrm>
          <a:ln>
            <a:noFill/>
          </a:ln>
        </p:spPr>
        <p:txBody>
          <a:bodyPr/>
          <a:lstStyle/>
          <a:p>
            <a:r>
              <a:rPr lang="fi-FI" b="1" dirty="0">
                <a:solidFill>
                  <a:schemeClr val="tx1"/>
                </a:solidFill>
                <a:cs typeface="Calibri Light"/>
              </a:rPr>
              <a:t>Nuoruus...</a:t>
            </a:r>
            <a:endParaRPr lang="fi-FI" b="1" dirty="0">
              <a:solidFill>
                <a:schemeClr val="tx1"/>
              </a:solidFill>
            </a:endParaRPr>
          </a:p>
        </p:txBody>
      </p:sp>
      <p:sp>
        <p:nvSpPr>
          <p:cNvPr id="2" name="Tekstiruutu 1">
            <a:extLst>
              <a:ext uri="{FF2B5EF4-FFF2-40B4-BE49-F238E27FC236}">
                <a16:creationId xmlns:a16="http://schemas.microsoft.com/office/drawing/2014/main" id="{9AE28BC3-3C95-456B-535D-96845A925372}"/>
              </a:ext>
            </a:extLst>
          </p:cNvPr>
          <p:cNvSpPr txBox="1"/>
          <p:nvPr/>
        </p:nvSpPr>
        <p:spPr>
          <a:xfrm>
            <a:off x="501977" y="4683835"/>
            <a:ext cx="4441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hlinkClick r:id="rId4"/>
              </a:rPr>
              <a:t>https://www.duodecimlehti.fi/duo15777</a:t>
            </a:r>
            <a:endParaRPr lang="fi-FI">
              <a:cs typeface="Calibri"/>
            </a:endParaRPr>
          </a:p>
        </p:txBody>
      </p:sp>
      <p:pic>
        <p:nvPicPr>
          <p:cNvPr id="3" name="Kuva 2">
            <a:extLst>
              <a:ext uri="{FF2B5EF4-FFF2-40B4-BE49-F238E27FC236}">
                <a16:creationId xmlns:a16="http://schemas.microsoft.com/office/drawing/2014/main" id="{4DDC8778-5AE0-43BB-9109-A8AA5D14A9B1}"/>
              </a:ext>
            </a:extLst>
          </p:cNvPr>
          <p:cNvPicPr>
            <a:picLocks noChangeAspect="1"/>
          </p:cNvPicPr>
          <p:nvPr/>
        </p:nvPicPr>
        <p:blipFill rotWithShape="1">
          <a:blip r:embed="rId5"/>
          <a:srcRect l="11330"/>
          <a:stretch/>
        </p:blipFill>
        <p:spPr>
          <a:xfrm>
            <a:off x="11252718" y="6041307"/>
            <a:ext cx="939262" cy="815411"/>
          </a:xfrm>
          <a:prstGeom prst="rect">
            <a:avLst/>
          </a:prstGeom>
        </p:spPr>
      </p:pic>
    </p:spTree>
    <p:extLst>
      <p:ext uri="{BB962C8B-B14F-4D97-AF65-F5344CB8AC3E}">
        <p14:creationId xmlns:p14="http://schemas.microsoft.com/office/powerpoint/2010/main" val="169365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198656-8613-46CA-8F53-7699FB77FCE7}"/>
              </a:ext>
            </a:extLst>
          </p:cNvPr>
          <p:cNvSpPr>
            <a:spLocks noGrp="1"/>
          </p:cNvSpPr>
          <p:nvPr>
            <p:ph type="title"/>
          </p:nvPr>
        </p:nvSpPr>
        <p:spPr>
          <a:xfrm>
            <a:off x="2001267" y="2691696"/>
            <a:ext cx="9325570" cy="1186035"/>
          </a:xfrm>
        </p:spPr>
        <p:txBody>
          <a:bodyPr/>
          <a:lstStyle/>
          <a:p>
            <a:r>
              <a:rPr lang="fi-FI" dirty="0">
                <a:solidFill>
                  <a:schemeClr val="tx1"/>
                </a:solidFill>
                <a:latin typeface="Arial"/>
                <a:cs typeface="Calibri Light"/>
              </a:rPr>
              <a:t>Päivän tavoitteet</a:t>
            </a:r>
            <a:endParaRPr lang="fi-FI">
              <a:solidFill>
                <a:schemeClr val="tx1"/>
              </a:solidFill>
              <a:latin typeface="Arial"/>
            </a:endParaRPr>
          </a:p>
        </p:txBody>
      </p:sp>
      <p:sp>
        <p:nvSpPr>
          <p:cNvPr id="4" name="Tekstin paikkamerkki 3">
            <a:extLst>
              <a:ext uri="{FF2B5EF4-FFF2-40B4-BE49-F238E27FC236}">
                <a16:creationId xmlns:a16="http://schemas.microsoft.com/office/drawing/2014/main" id="{462BBE5F-0179-4908-98A0-9A7EC827CC16}"/>
              </a:ext>
            </a:extLst>
          </p:cNvPr>
          <p:cNvSpPr>
            <a:spLocks noGrp="1"/>
          </p:cNvSpPr>
          <p:nvPr>
            <p:ph type="body" idx="1"/>
          </p:nvPr>
        </p:nvSpPr>
        <p:spPr/>
        <p:txBody>
          <a:bodyPr>
            <a:normAutofit/>
          </a:bodyPr>
          <a:lstStyle/>
          <a:p>
            <a:r>
              <a:rPr lang="fi-FI" sz="1600" dirty="0">
                <a:solidFill>
                  <a:schemeClr val="tx1"/>
                </a:solidFill>
                <a:latin typeface="Arial"/>
                <a:cs typeface="Calibri"/>
              </a:rPr>
              <a:t>Sky -hanke ja pilotointi</a:t>
            </a:r>
            <a:endParaRPr lang="en-US" sz="1600">
              <a:solidFill>
                <a:schemeClr val="tx1"/>
              </a:solidFill>
              <a:latin typeface="Arial"/>
              <a:ea typeface="+mn-lt"/>
              <a:cs typeface="+mn-lt"/>
            </a:endParaRPr>
          </a:p>
          <a:p>
            <a:r>
              <a:rPr lang="fi-FI" sz="1600" dirty="0">
                <a:solidFill>
                  <a:schemeClr val="tx1"/>
                </a:solidFill>
                <a:latin typeface="Arial"/>
                <a:cs typeface="Calibri"/>
              </a:rPr>
              <a:t>Kohtaaminen: lämpimät ihmissuhteet ja kuulluksi tuleminen</a:t>
            </a:r>
            <a:endParaRPr lang="fi-FI" sz="1600" dirty="0">
              <a:solidFill>
                <a:schemeClr val="tx1"/>
              </a:solidFill>
              <a:latin typeface="Arial"/>
              <a:ea typeface="+mn-lt"/>
              <a:cs typeface="+mn-lt"/>
            </a:endParaRPr>
          </a:p>
          <a:p>
            <a:r>
              <a:rPr lang="fi-FI" sz="1600" dirty="0">
                <a:solidFill>
                  <a:schemeClr val="tx1"/>
                </a:solidFill>
                <a:latin typeface="Arial"/>
                <a:ea typeface="+mn-lt"/>
                <a:cs typeface="+mn-lt"/>
              </a:rPr>
              <a:t>Mitä nuoruus on ja miten huomioida se omassa työssä</a:t>
            </a:r>
          </a:p>
          <a:p>
            <a:r>
              <a:rPr lang="fi-FI" sz="1600" dirty="0">
                <a:solidFill>
                  <a:schemeClr val="tx1"/>
                </a:solidFill>
                <a:latin typeface="Arial"/>
                <a:ea typeface="+mn-lt"/>
                <a:cs typeface="+mn-lt"/>
              </a:rPr>
              <a:t>Mitkä ovat LV:n tehtävät</a:t>
            </a:r>
            <a:endParaRPr lang="en-US" sz="1600">
              <a:solidFill>
                <a:schemeClr val="tx1"/>
              </a:solidFill>
              <a:latin typeface="Arial"/>
              <a:ea typeface="+mn-lt"/>
              <a:cs typeface="+mn-lt"/>
            </a:endParaRPr>
          </a:p>
        </p:txBody>
      </p:sp>
    </p:spTree>
    <p:extLst>
      <p:ext uri="{BB962C8B-B14F-4D97-AF65-F5344CB8AC3E}">
        <p14:creationId xmlns:p14="http://schemas.microsoft.com/office/powerpoint/2010/main" val="141774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6" descr="Kuva, joka sisältää kohteen henkilö&#10;&#10;Kuvaus luotu automaattisesti">
            <a:extLst>
              <a:ext uri="{FF2B5EF4-FFF2-40B4-BE49-F238E27FC236}">
                <a16:creationId xmlns:a16="http://schemas.microsoft.com/office/drawing/2014/main" id="{47C78F62-612A-40A1-AFFA-C43D10189CB9}"/>
              </a:ext>
            </a:extLst>
          </p:cNvPr>
          <p:cNvPicPr>
            <a:picLocks noGrp="1" noChangeAspect="1"/>
          </p:cNvPicPr>
          <p:nvPr>
            <p:ph idx="1"/>
          </p:nvPr>
        </p:nvPicPr>
        <p:blipFill rotWithShape="1">
          <a:blip r:embed="rId3"/>
          <a:srcRect b="15746"/>
          <a:stretch/>
        </p:blipFill>
        <p:spPr>
          <a:xfrm>
            <a:off x="20" y="1282"/>
            <a:ext cx="12191980" cy="6856718"/>
          </a:xfrm>
          <a:prstGeom prst="rect">
            <a:avLst/>
          </a:prstGeom>
        </p:spPr>
      </p:pic>
      <p:sp>
        <p:nvSpPr>
          <p:cNvPr id="7" name="Ajatuskupla: Pilvi 6">
            <a:extLst>
              <a:ext uri="{FF2B5EF4-FFF2-40B4-BE49-F238E27FC236}">
                <a16:creationId xmlns:a16="http://schemas.microsoft.com/office/drawing/2014/main" id="{AF2B57B1-985C-4BEB-B239-8343B5F3DF26}"/>
              </a:ext>
            </a:extLst>
          </p:cNvPr>
          <p:cNvSpPr/>
          <p:nvPr/>
        </p:nvSpPr>
        <p:spPr>
          <a:xfrm rot="-540000" flipH="1">
            <a:off x="1591087" y="253491"/>
            <a:ext cx="2256692" cy="1533767"/>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solidFill>
                  <a:schemeClr val="tx1"/>
                </a:solidFill>
                <a:cs typeface="Calibri"/>
              </a:rPr>
              <a:t>Miksi en ole niin hyvä kuin muut?</a:t>
            </a:r>
            <a:endParaRPr lang="fi-FI">
              <a:solidFill>
                <a:schemeClr val="tx1"/>
              </a:solidFill>
            </a:endParaRPr>
          </a:p>
        </p:txBody>
      </p:sp>
      <p:sp>
        <p:nvSpPr>
          <p:cNvPr id="9" name="Ajatuskupla: Pilvi 8">
            <a:extLst>
              <a:ext uri="{FF2B5EF4-FFF2-40B4-BE49-F238E27FC236}">
                <a16:creationId xmlns:a16="http://schemas.microsoft.com/office/drawing/2014/main" id="{87230D8F-2602-4932-81D6-8542D317DCC3}"/>
              </a:ext>
            </a:extLst>
          </p:cNvPr>
          <p:cNvSpPr/>
          <p:nvPr/>
        </p:nvSpPr>
        <p:spPr>
          <a:xfrm>
            <a:off x="6748828" y="90551"/>
            <a:ext cx="3829537" cy="1416537"/>
          </a:xfrm>
          <a:prstGeom prst="cloudCallou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solidFill>
                  <a:schemeClr val="tx1"/>
                </a:solidFill>
                <a:cs typeface="Calibri"/>
              </a:rPr>
              <a:t>Saanko kavereita?</a:t>
            </a:r>
            <a:endParaRPr lang="fi-FI">
              <a:solidFill>
                <a:schemeClr val="tx1"/>
              </a:solidFill>
            </a:endParaRPr>
          </a:p>
        </p:txBody>
      </p:sp>
      <p:sp>
        <p:nvSpPr>
          <p:cNvPr id="10" name="Ajatuskupla: Pilvi 9">
            <a:extLst>
              <a:ext uri="{FF2B5EF4-FFF2-40B4-BE49-F238E27FC236}">
                <a16:creationId xmlns:a16="http://schemas.microsoft.com/office/drawing/2014/main" id="{40B53EF5-905F-4CB7-AD4C-08A2EC6FBFAA}"/>
              </a:ext>
            </a:extLst>
          </p:cNvPr>
          <p:cNvSpPr/>
          <p:nvPr/>
        </p:nvSpPr>
        <p:spPr>
          <a:xfrm rot="-540000" flipH="1">
            <a:off x="-112574" y="2820292"/>
            <a:ext cx="3223845" cy="1533767"/>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solidFill>
                  <a:schemeClr val="tx1"/>
                </a:solidFill>
                <a:cs typeface="Calibri"/>
              </a:rPr>
              <a:t>Pärjäänkö </a:t>
            </a:r>
            <a:r>
              <a:rPr lang="fi-FI" err="1">
                <a:solidFill>
                  <a:schemeClr val="tx1"/>
                </a:solidFill>
                <a:cs typeface="Calibri"/>
              </a:rPr>
              <a:t>mä</a:t>
            </a:r>
            <a:r>
              <a:rPr lang="fi-FI">
                <a:solidFill>
                  <a:schemeClr val="tx1"/>
                </a:solidFill>
                <a:cs typeface="Calibri"/>
              </a:rPr>
              <a:t>?</a:t>
            </a:r>
            <a:endParaRPr lang="fi-FI">
              <a:solidFill>
                <a:schemeClr val="tx1"/>
              </a:solidFill>
            </a:endParaRPr>
          </a:p>
        </p:txBody>
      </p:sp>
      <p:sp>
        <p:nvSpPr>
          <p:cNvPr id="11" name="Ajatuskupla: Pilvi 10">
            <a:extLst>
              <a:ext uri="{FF2B5EF4-FFF2-40B4-BE49-F238E27FC236}">
                <a16:creationId xmlns:a16="http://schemas.microsoft.com/office/drawing/2014/main" id="{D6720E0A-80EF-48C1-B02B-A4397B7202F7}"/>
              </a:ext>
            </a:extLst>
          </p:cNvPr>
          <p:cNvSpPr/>
          <p:nvPr/>
        </p:nvSpPr>
        <p:spPr>
          <a:xfrm rot="-540000" flipH="1">
            <a:off x="2470317" y="2295259"/>
            <a:ext cx="2256692" cy="1533767"/>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solidFill>
                  <a:schemeClr val="tx1"/>
                </a:solidFill>
                <a:cs typeface="Calibri"/>
              </a:rPr>
              <a:t>Apua, jos </a:t>
            </a:r>
            <a:r>
              <a:rPr lang="fi-FI" err="1">
                <a:solidFill>
                  <a:schemeClr val="tx1"/>
                </a:solidFill>
                <a:cs typeface="Calibri"/>
              </a:rPr>
              <a:t>mua</a:t>
            </a:r>
            <a:r>
              <a:rPr lang="fi-FI">
                <a:solidFill>
                  <a:schemeClr val="tx1"/>
                </a:solidFill>
                <a:cs typeface="Calibri"/>
              </a:rPr>
              <a:t> kiusataan?</a:t>
            </a:r>
            <a:endParaRPr lang="fi-FI">
              <a:solidFill>
                <a:schemeClr val="tx1"/>
              </a:solidFill>
            </a:endParaRPr>
          </a:p>
        </p:txBody>
      </p:sp>
      <p:sp>
        <p:nvSpPr>
          <p:cNvPr id="12" name="Ajatuskupla: Pilvi 11">
            <a:extLst>
              <a:ext uri="{FF2B5EF4-FFF2-40B4-BE49-F238E27FC236}">
                <a16:creationId xmlns:a16="http://schemas.microsoft.com/office/drawing/2014/main" id="{7D47AB86-816D-443C-B857-00EC3B85FC2E}"/>
              </a:ext>
            </a:extLst>
          </p:cNvPr>
          <p:cNvSpPr/>
          <p:nvPr/>
        </p:nvSpPr>
        <p:spPr>
          <a:xfrm rot="-540000" flipH="1">
            <a:off x="682547" y="4551951"/>
            <a:ext cx="2256692" cy="1533767"/>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err="1">
                <a:solidFill>
                  <a:schemeClr val="tx1"/>
                </a:solidFill>
                <a:cs typeface="Calibri"/>
              </a:rPr>
              <a:t>Miks</a:t>
            </a:r>
            <a:r>
              <a:rPr lang="fi-FI">
                <a:solidFill>
                  <a:schemeClr val="tx1"/>
                </a:solidFill>
                <a:cs typeface="Calibri"/>
              </a:rPr>
              <a:t> kukaan ei ymmärrä </a:t>
            </a:r>
            <a:r>
              <a:rPr lang="fi-FI" err="1">
                <a:solidFill>
                  <a:schemeClr val="tx1"/>
                </a:solidFill>
                <a:cs typeface="Calibri"/>
              </a:rPr>
              <a:t>mua</a:t>
            </a:r>
            <a:r>
              <a:rPr lang="fi-FI">
                <a:solidFill>
                  <a:schemeClr val="tx1"/>
                </a:solidFill>
                <a:cs typeface="Calibri"/>
              </a:rPr>
              <a:t>?</a:t>
            </a:r>
            <a:endParaRPr lang="fi-FI">
              <a:solidFill>
                <a:schemeClr val="tx1"/>
              </a:solidFill>
            </a:endParaRPr>
          </a:p>
        </p:txBody>
      </p:sp>
      <p:sp>
        <p:nvSpPr>
          <p:cNvPr id="13" name="Ajatuskupla: Pilvi 12">
            <a:extLst>
              <a:ext uri="{FF2B5EF4-FFF2-40B4-BE49-F238E27FC236}">
                <a16:creationId xmlns:a16="http://schemas.microsoft.com/office/drawing/2014/main" id="{85FD3F01-2B46-418C-A3FB-F5243DD18BF9}"/>
              </a:ext>
            </a:extLst>
          </p:cNvPr>
          <p:cNvSpPr/>
          <p:nvPr/>
        </p:nvSpPr>
        <p:spPr>
          <a:xfrm rot="-540000" flipH="1">
            <a:off x="2436438" y="4044493"/>
            <a:ext cx="2999153" cy="1533767"/>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err="1">
                <a:solidFill>
                  <a:schemeClr val="tx1"/>
                </a:solidFill>
                <a:cs typeface="Calibri"/>
              </a:rPr>
              <a:t>Miks</a:t>
            </a:r>
            <a:r>
              <a:rPr lang="fi-FI">
                <a:solidFill>
                  <a:schemeClr val="tx1"/>
                </a:solidFill>
                <a:cs typeface="Calibri"/>
              </a:rPr>
              <a:t> </a:t>
            </a:r>
            <a:r>
              <a:rPr lang="fi-FI" err="1">
                <a:solidFill>
                  <a:schemeClr val="tx1"/>
                </a:solidFill>
                <a:cs typeface="Calibri"/>
              </a:rPr>
              <a:t>mä</a:t>
            </a:r>
            <a:r>
              <a:rPr lang="fi-FI">
                <a:solidFill>
                  <a:schemeClr val="tx1"/>
                </a:solidFill>
                <a:cs typeface="Calibri"/>
              </a:rPr>
              <a:t> näytän tältä?</a:t>
            </a:r>
            <a:endParaRPr lang="fi-FI">
              <a:solidFill>
                <a:schemeClr val="tx1"/>
              </a:solidFill>
            </a:endParaRPr>
          </a:p>
        </p:txBody>
      </p:sp>
      <p:sp>
        <p:nvSpPr>
          <p:cNvPr id="14" name="Ajatuskupla: Pilvi 13">
            <a:extLst>
              <a:ext uri="{FF2B5EF4-FFF2-40B4-BE49-F238E27FC236}">
                <a16:creationId xmlns:a16="http://schemas.microsoft.com/office/drawing/2014/main" id="{3973B090-418E-4326-ACE4-A889D4CDE44C}"/>
              </a:ext>
            </a:extLst>
          </p:cNvPr>
          <p:cNvSpPr/>
          <p:nvPr/>
        </p:nvSpPr>
        <p:spPr>
          <a:xfrm rot="-540000" flipH="1">
            <a:off x="223392" y="1015489"/>
            <a:ext cx="2256692" cy="1533767"/>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solidFill>
                  <a:schemeClr val="tx1"/>
                </a:solidFill>
                <a:cs typeface="Calibri"/>
              </a:rPr>
              <a:t>En tiedä</a:t>
            </a:r>
            <a:endParaRPr lang="fi-FI">
              <a:solidFill>
                <a:schemeClr val="tx1"/>
              </a:solidFill>
            </a:endParaRPr>
          </a:p>
        </p:txBody>
      </p:sp>
      <p:sp>
        <p:nvSpPr>
          <p:cNvPr id="15" name="Ajatuskupla: Pilvi 14">
            <a:extLst>
              <a:ext uri="{FF2B5EF4-FFF2-40B4-BE49-F238E27FC236}">
                <a16:creationId xmlns:a16="http://schemas.microsoft.com/office/drawing/2014/main" id="{50601034-55F5-4305-A724-FB5D37AA2BF7}"/>
              </a:ext>
            </a:extLst>
          </p:cNvPr>
          <p:cNvSpPr/>
          <p:nvPr/>
        </p:nvSpPr>
        <p:spPr>
          <a:xfrm>
            <a:off x="8438904" y="1360550"/>
            <a:ext cx="3829537" cy="1309076"/>
          </a:xfrm>
          <a:prstGeom prst="cloudCallou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solidFill>
                  <a:schemeClr val="tx1"/>
                </a:solidFill>
                <a:cs typeface="Calibri"/>
              </a:rPr>
              <a:t>Olenko normaali?</a:t>
            </a:r>
            <a:endParaRPr lang="fi-FI">
              <a:solidFill>
                <a:schemeClr val="tx1"/>
              </a:solidFill>
            </a:endParaRPr>
          </a:p>
        </p:txBody>
      </p:sp>
      <p:sp>
        <p:nvSpPr>
          <p:cNvPr id="16" name="Ajatuskupla: Pilvi 15">
            <a:extLst>
              <a:ext uri="{FF2B5EF4-FFF2-40B4-BE49-F238E27FC236}">
                <a16:creationId xmlns:a16="http://schemas.microsoft.com/office/drawing/2014/main" id="{BB8F8014-7CC2-4F15-8CE2-43E398534C48}"/>
              </a:ext>
            </a:extLst>
          </p:cNvPr>
          <p:cNvSpPr/>
          <p:nvPr/>
        </p:nvSpPr>
        <p:spPr>
          <a:xfrm>
            <a:off x="7540134" y="2484011"/>
            <a:ext cx="3829537" cy="1309076"/>
          </a:xfrm>
          <a:prstGeom prst="cloudCallou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solidFill>
                  <a:schemeClr val="tx1"/>
                </a:solidFill>
                <a:cs typeface="Calibri"/>
              </a:rPr>
              <a:t>Mitä muut ajattelee musta?</a:t>
            </a:r>
            <a:endParaRPr lang="fi-FI">
              <a:solidFill>
                <a:schemeClr val="tx1"/>
              </a:solidFill>
            </a:endParaRPr>
          </a:p>
        </p:txBody>
      </p:sp>
      <p:sp>
        <p:nvSpPr>
          <p:cNvPr id="17" name="Ajatuskupla: Pilvi 16">
            <a:extLst>
              <a:ext uri="{FF2B5EF4-FFF2-40B4-BE49-F238E27FC236}">
                <a16:creationId xmlns:a16="http://schemas.microsoft.com/office/drawing/2014/main" id="{BF47D3DD-CE26-4AF1-8BCE-E8E2AC330F07}"/>
              </a:ext>
            </a:extLst>
          </p:cNvPr>
          <p:cNvSpPr/>
          <p:nvPr/>
        </p:nvSpPr>
        <p:spPr>
          <a:xfrm>
            <a:off x="8214210" y="4213164"/>
            <a:ext cx="3829537" cy="1309076"/>
          </a:xfrm>
          <a:prstGeom prst="cloudCallou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solidFill>
                  <a:schemeClr val="tx1"/>
                </a:solidFill>
                <a:cs typeface="Calibri"/>
              </a:rPr>
              <a:t>Ärsyttää ja kiukuttaa!</a:t>
            </a:r>
            <a:endParaRPr lang="fi-FI">
              <a:solidFill>
                <a:schemeClr val="tx1"/>
              </a:solidFill>
            </a:endParaRPr>
          </a:p>
        </p:txBody>
      </p:sp>
      <p:sp>
        <p:nvSpPr>
          <p:cNvPr id="18" name="Ajatuskupla: Pilvi 17">
            <a:extLst>
              <a:ext uri="{FF2B5EF4-FFF2-40B4-BE49-F238E27FC236}">
                <a16:creationId xmlns:a16="http://schemas.microsoft.com/office/drawing/2014/main" id="{77930DF8-D647-47C6-96E8-9F5C8C68DA3F}"/>
              </a:ext>
            </a:extLst>
          </p:cNvPr>
          <p:cNvSpPr/>
          <p:nvPr/>
        </p:nvSpPr>
        <p:spPr>
          <a:xfrm flipV="1">
            <a:off x="5234594" y="5405010"/>
            <a:ext cx="3829537" cy="1260231"/>
          </a:xfrm>
          <a:prstGeom prst="cloudCallou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solidFill>
                  <a:schemeClr val="tx1"/>
                </a:solidFill>
                <a:cs typeface="Calibri"/>
              </a:rPr>
              <a:t>Rakastaako kukaan </a:t>
            </a:r>
            <a:r>
              <a:rPr lang="fi-FI" err="1">
                <a:solidFill>
                  <a:schemeClr val="tx1"/>
                </a:solidFill>
                <a:cs typeface="Calibri"/>
              </a:rPr>
              <a:t>mua</a:t>
            </a:r>
            <a:r>
              <a:rPr lang="fi-FI">
                <a:solidFill>
                  <a:schemeClr val="tx1"/>
                </a:solidFill>
                <a:cs typeface="Calibri"/>
              </a:rPr>
              <a:t>?</a:t>
            </a:r>
          </a:p>
        </p:txBody>
      </p:sp>
      <p:pic>
        <p:nvPicPr>
          <p:cNvPr id="19" name="Kuva 18">
            <a:extLst>
              <a:ext uri="{FF2B5EF4-FFF2-40B4-BE49-F238E27FC236}">
                <a16:creationId xmlns:a16="http://schemas.microsoft.com/office/drawing/2014/main" id="{213B8F96-934C-4410-BBF9-2C41EDDD27A2}"/>
              </a:ext>
            </a:extLst>
          </p:cNvPr>
          <p:cNvPicPr>
            <a:picLocks noChangeAspect="1"/>
          </p:cNvPicPr>
          <p:nvPr/>
        </p:nvPicPr>
        <p:blipFill rotWithShape="1">
          <a:blip r:embed="rId4"/>
          <a:srcRect l="11330"/>
          <a:stretch/>
        </p:blipFill>
        <p:spPr>
          <a:xfrm>
            <a:off x="11252718" y="6041307"/>
            <a:ext cx="939262" cy="815411"/>
          </a:xfrm>
          <a:prstGeom prst="rect">
            <a:avLst/>
          </a:prstGeom>
        </p:spPr>
      </p:pic>
    </p:spTree>
    <p:extLst>
      <p:ext uri="{BB962C8B-B14F-4D97-AF65-F5344CB8AC3E}">
        <p14:creationId xmlns:p14="http://schemas.microsoft.com/office/powerpoint/2010/main" val="1278314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5F8B02-61DB-4C99-BC0D-87C69B2B9BB0}"/>
              </a:ext>
            </a:extLst>
          </p:cNvPr>
          <p:cNvSpPr>
            <a:spLocks noGrp="1"/>
          </p:cNvSpPr>
          <p:nvPr>
            <p:ph type="title" idx="4294967295"/>
          </p:nvPr>
        </p:nvSpPr>
        <p:spPr>
          <a:xfrm>
            <a:off x="2757488" y="365125"/>
            <a:ext cx="9434512" cy="1325563"/>
          </a:xfrm>
        </p:spPr>
        <p:txBody>
          <a:bodyPr/>
          <a:lstStyle/>
          <a:p>
            <a:r>
              <a:rPr lang="fi-FI" dirty="0">
                <a:solidFill>
                  <a:schemeClr val="bg1"/>
                </a:solidFill>
                <a:cs typeface="Calibri Light"/>
              </a:rPr>
              <a:t>Millaisia odotuksia 6. luokkalaisilla on yläkouluun siirtymisestä?</a:t>
            </a:r>
            <a:endParaRPr lang="fi-FI">
              <a:solidFill>
                <a:schemeClr val="bg1"/>
              </a:solidFill>
            </a:endParaRPr>
          </a:p>
        </p:txBody>
      </p:sp>
      <p:sp>
        <p:nvSpPr>
          <p:cNvPr id="4" name="Tekstiruutu 3">
            <a:extLst>
              <a:ext uri="{FF2B5EF4-FFF2-40B4-BE49-F238E27FC236}">
                <a16:creationId xmlns:a16="http://schemas.microsoft.com/office/drawing/2014/main" id="{15790FE4-D1E0-436D-B623-75D8DDD05B0C}"/>
              </a:ext>
            </a:extLst>
          </p:cNvPr>
          <p:cNvSpPr txBox="1"/>
          <p:nvPr/>
        </p:nvSpPr>
        <p:spPr>
          <a:xfrm>
            <a:off x="546633" y="1997011"/>
            <a:ext cx="6473097" cy="5601533"/>
          </a:xfrm>
          <a:prstGeom prst="rect">
            <a:avLst/>
          </a:prstGeom>
          <a:noFill/>
        </p:spPr>
        <p:txBody>
          <a:bodyPr wrap="square" lIns="91440" tIns="45720" rIns="91440" bIns="45720" rtlCol="0" anchor="t">
            <a:spAutoFit/>
          </a:bodyPr>
          <a:lstStyle/>
          <a:p>
            <a:r>
              <a:rPr lang="fi-FI" sz="1800" b="1" dirty="0">
                <a:solidFill>
                  <a:schemeClr val="bg1"/>
                </a:solidFill>
                <a:latin typeface="Arial Narrow"/>
              </a:rPr>
              <a:t>Mitä odotan?</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Uusia kavereita</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Mukavaa luokkaa</a:t>
            </a:r>
          </a:p>
          <a:p>
            <a:pPr marL="285750" indent="-285750">
              <a:buChar char="•"/>
            </a:pPr>
            <a:r>
              <a:rPr lang="fi-FI" sz="1800" b="1" dirty="0">
                <a:solidFill>
                  <a:schemeClr val="bg1"/>
                </a:solidFill>
                <a:latin typeface="Arial Narrow"/>
              </a:rPr>
              <a:t>Uusia oppiaineita (kotitalous)</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Rentoa ja vapaampaa koukunkäyntiä</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Hyviä , uusia opettajia</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Uuden oppimista</a:t>
            </a:r>
          </a:p>
          <a:p>
            <a:pPr marL="285750" indent="-285750">
              <a:buChar char="•"/>
            </a:pPr>
            <a:endParaRPr lang="fi-FI" sz="1800" b="1" dirty="0">
              <a:solidFill>
                <a:schemeClr val="bg1"/>
              </a:solidFill>
              <a:latin typeface="Arial Narrow" panose="020B0606020202030204" pitchFamily="34" charset="0"/>
            </a:endParaRPr>
          </a:p>
          <a:p>
            <a:r>
              <a:rPr lang="fi-FI" sz="1800" b="1" dirty="0">
                <a:solidFill>
                  <a:schemeClr val="bg1"/>
                </a:solidFill>
                <a:latin typeface="Arial Narrow"/>
              </a:rPr>
              <a:t>Mitä pelkään?</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...että en pääse (parhaan) kaverin kanssa samalle luokalle.</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 että en saa kavereita..</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Uutta luokkaa</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Vanhempia oppilaita</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Kavereiden menettämistä.</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Kiusaamista</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...että en jaksa hankkia uusia kavereita.</a:t>
            </a:r>
            <a:endParaRPr lang="fi-FI" sz="1800" b="1">
              <a:solidFill>
                <a:schemeClr val="bg1"/>
              </a:solidFill>
              <a:latin typeface="Arial Narrow" panose="020B0606020202030204" pitchFamily="34" charset="0"/>
            </a:endParaRPr>
          </a:p>
          <a:p>
            <a:pPr marL="285750" indent="-285750">
              <a:buChar char="•"/>
            </a:pPr>
            <a:endParaRPr lang="fi-FI">
              <a:solidFill>
                <a:srgbClr val="C1C2B3"/>
              </a:solidFill>
              <a:latin typeface="Arial Narrow" panose="020B0606020202030204" pitchFamily="34" charset="0"/>
            </a:endParaRPr>
          </a:p>
          <a:p>
            <a:endParaRPr lang="fi-FI">
              <a:solidFill>
                <a:srgbClr val="C1C2B3"/>
              </a:solidFill>
              <a:latin typeface="Arial Narrow" panose="020B0606020202030204" pitchFamily="34" charset="0"/>
            </a:endParaRPr>
          </a:p>
          <a:p>
            <a:endParaRPr lang="fi-FI">
              <a:solidFill>
                <a:srgbClr val="C1C2B3"/>
              </a:solidFill>
              <a:latin typeface="Arial Narrow" panose="020B0606020202030204" pitchFamily="34" charset="0"/>
            </a:endParaRPr>
          </a:p>
          <a:p>
            <a:endParaRPr lang="fi-FI">
              <a:solidFill>
                <a:srgbClr val="C1C2B3"/>
              </a:solidFill>
              <a:latin typeface="Arial Narrow" panose="020B0606020202030204" pitchFamily="34" charset="0"/>
            </a:endParaRPr>
          </a:p>
          <a:p>
            <a:endParaRPr lang="fi-FI">
              <a:solidFill>
                <a:srgbClr val="C1C2B3"/>
              </a:solidFill>
              <a:latin typeface="Arial Narrow" panose="020B0606020202030204" pitchFamily="34" charset="0"/>
            </a:endParaRPr>
          </a:p>
        </p:txBody>
      </p:sp>
    </p:spTree>
    <p:extLst>
      <p:ext uri="{BB962C8B-B14F-4D97-AF65-F5344CB8AC3E}">
        <p14:creationId xmlns:p14="http://schemas.microsoft.com/office/powerpoint/2010/main" val="395959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5F8B02-61DB-4C99-BC0D-87C69B2B9BB0}"/>
              </a:ext>
            </a:extLst>
          </p:cNvPr>
          <p:cNvSpPr>
            <a:spLocks noGrp="1"/>
          </p:cNvSpPr>
          <p:nvPr>
            <p:ph type="title" idx="4294967295"/>
          </p:nvPr>
        </p:nvSpPr>
        <p:spPr>
          <a:xfrm>
            <a:off x="1736695" y="451389"/>
            <a:ext cx="9434512" cy="1325563"/>
          </a:xfrm>
        </p:spPr>
        <p:txBody>
          <a:bodyPr/>
          <a:lstStyle/>
          <a:p>
            <a:r>
              <a:rPr lang="fi-FI" dirty="0">
                <a:solidFill>
                  <a:schemeClr val="bg1"/>
                </a:solidFill>
                <a:cs typeface="Calibri Light"/>
              </a:rPr>
              <a:t>Millaisia odotuksia 6. luokkalaisilla on yläkouluun siirtymisestä?</a:t>
            </a:r>
            <a:endParaRPr lang="fi-FI">
              <a:solidFill>
                <a:schemeClr val="bg1"/>
              </a:solidFill>
            </a:endParaRPr>
          </a:p>
        </p:txBody>
      </p:sp>
      <p:sp>
        <p:nvSpPr>
          <p:cNvPr id="4" name="Tekstiruutu 3">
            <a:extLst>
              <a:ext uri="{FF2B5EF4-FFF2-40B4-BE49-F238E27FC236}">
                <a16:creationId xmlns:a16="http://schemas.microsoft.com/office/drawing/2014/main" id="{15790FE4-D1E0-436D-B623-75D8DDD05B0C}"/>
              </a:ext>
            </a:extLst>
          </p:cNvPr>
          <p:cNvSpPr txBox="1"/>
          <p:nvPr/>
        </p:nvSpPr>
        <p:spPr>
          <a:xfrm>
            <a:off x="1119673" y="2006082"/>
            <a:ext cx="5682343" cy="6309420"/>
          </a:xfrm>
          <a:prstGeom prst="rect">
            <a:avLst/>
          </a:prstGeom>
          <a:noFill/>
        </p:spPr>
        <p:txBody>
          <a:bodyPr wrap="square" lIns="91440" tIns="45720" rIns="91440" bIns="45720" rtlCol="0" anchor="t">
            <a:spAutoFit/>
          </a:bodyPr>
          <a:lstStyle/>
          <a:p>
            <a:r>
              <a:rPr lang="fi-FI" sz="1800" b="1" dirty="0">
                <a:solidFill>
                  <a:schemeClr val="bg1"/>
                </a:solidFill>
                <a:latin typeface="Arial Narrow"/>
              </a:rPr>
              <a:t>Mitä ottaisin 6.luokalta mukaan?</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Kaverit</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Kivat opet</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Rauhalliset tunnit</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Pitkät välkät ja pelaaminen (futis)</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Koulupäivien pituuden</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Saman luokan, yhteistyökyvyn ja oppimisen ilon.</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Kivat liikuntatunnit </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Hyvät numerot</a:t>
            </a:r>
            <a:endParaRPr lang="fi-FI" sz="1800" b="1" dirty="0">
              <a:solidFill>
                <a:schemeClr val="bg1"/>
              </a:solidFill>
              <a:latin typeface="Arial Narrow" panose="020B0606020202030204" pitchFamily="34" charset="0"/>
            </a:endParaRPr>
          </a:p>
          <a:p>
            <a:pPr marL="285750" indent="-285750">
              <a:buChar char="•"/>
            </a:pPr>
            <a:endParaRPr lang="fi-FI" sz="1800" b="1" dirty="0">
              <a:solidFill>
                <a:schemeClr val="bg1"/>
              </a:solidFill>
              <a:latin typeface="Arial Narrow" panose="020B0606020202030204" pitchFamily="34" charset="0"/>
            </a:endParaRPr>
          </a:p>
          <a:p>
            <a:pPr marL="285750" indent="-285750">
              <a:buChar char="•"/>
            </a:pPr>
            <a:endParaRPr lang="fi-FI" sz="1800" b="1" dirty="0">
              <a:solidFill>
                <a:schemeClr val="bg1"/>
              </a:solidFill>
              <a:latin typeface="Arial Narrow"/>
            </a:endParaRPr>
          </a:p>
          <a:p>
            <a:r>
              <a:rPr lang="fi-FI" sz="1800" b="1" dirty="0">
                <a:solidFill>
                  <a:schemeClr val="bg1"/>
                </a:solidFill>
                <a:latin typeface="Arial Narrow"/>
              </a:rPr>
              <a:t>Millaista apua aikuisilta toivoisin yläkoulun alussa?</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Kannustamista, tsemppaamista ja positiivisuutta</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Apua kun sitä tarvitsee (uusissa oppiaineissa, oppimisessa, vaikeuksissa)</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"ei </a:t>
            </a:r>
            <a:r>
              <a:rPr lang="fi-FI" sz="1800" b="1" err="1">
                <a:solidFill>
                  <a:schemeClr val="bg1"/>
                </a:solidFill>
                <a:latin typeface="Arial Narrow"/>
              </a:rPr>
              <a:t>ragee</a:t>
            </a:r>
            <a:r>
              <a:rPr lang="fi-FI" sz="1800" b="1" dirty="0">
                <a:solidFill>
                  <a:schemeClr val="bg1"/>
                </a:solidFill>
                <a:latin typeface="Arial Narrow"/>
              </a:rPr>
              <a:t> 24/7"</a:t>
            </a:r>
            <a:endParaRPr lang="fi-FI" sz="1800" b="1" dirty="0">
              <a:solidFill>
                <a:schemeClr val="bg1"/>
              </a:solidFill>
              <a:latin typeface="Arial Narrow" panose="020B0606020202030204" pitchFamily="34" charset="0"/>
            </a:endParaRPr>
          </a:p>
          <a:p>
            <a:pPr marL="285750" indent="-285750">
              <a:buChar char="•"/>
            </a:pPr>
            <a:r>
              <a:rPr lang="fi-FI" sz="1800" b="1" dirty="0">
                <a:solidFill>
                  <a:schemeClr val="bg1"/>
                </a:solidFill>
                <a:latin typeface="Arial Narrow"/>
              </a:rPr>
              <a:t>Koviksilta suojelua</a:t>
            </a:r>
            <a:endParaRPr lang="fi-FI" sz="1800" b="1" dirty="0">
              <a:solidFill>
                <a:schemeClr val="bg1"/>
              </a:solidFill>
              <a:latin typeface="Arial Narrow" panose="020B0606020202030204" pitchFamily="34" charset="0"/>
            </a:endParaRPr>
          </a:p>
          <a:p>
            <a:pPr marL="285750" indent="-285750">
              <a:buChar char="•"/>
            </a:pPr>
            <a:endParaRPr lang="fi-FI">
              <a:solidFill>
                <a:srgbClr val="C1C2B3"/>
              </a:solidFill>
              <a:latin typeface="Arial Narrow" panose="020B0606020202030204" pitchFamily="34" charset="0"/>
            </a:endParaRPr>
          </a:p>
          <a:p>
            <a:pPr marL="285750" indent="-285750">
              <a:buChar char="•"/>
            </a:pPr>
            <a:endParaRPr lang="fi-FI">
              <a:solidFill>
                <a:srgbClr val="C1C2B3"/>
              </a:solidFill>
              <a:latin typeface="Arial Narrow" panose="020B0606020202030204" pitchFamily="34" charset="0"/>
            </a:endParaRPr>
          </a:p>
          <a:p>
            <a:pPr marL="285750" indent="-285750">
              <a:buChar char="•"/>
            </a:pPr>
            <a:endParaRPr lang="fi-FI">
              <a:solidFill>
                <a:srgbClr val="C1C2B3"/>
              </a:solidFill>
              <a:latin typeface="Arial Narrow" panose="020B0606020202030204" pitchFamily="34" charset="0"/>
            </a:endParaRPr>
          </a:p>
          <a:p>
            <a:endParaRPr lang="fi-FI">
              <a:solidFill>
                <a:srgbClr val="C1C2B3"/>
              </a:solidFill>
              <a:latin typeface="Arial Narrow" panose="020B0606020202030204" pitchFamily="34" charset="0"/>
            </a:endParaRPr>
          </a:p>
          <a:p>
            <a:endParaRPr lang="fi-FI">
              <a:solidFill>
                <a:srgbClr val="C1C2B3"/>
              </a:solidFill>
              <a:latin typeface="Arial Narrow" panose="020B0606020202030204" pitchFamily="34" charset="0"/>
            </a:endParaRPr>
          </a:p>
          <a:p>
            <a:endParaRPr lang="fi-FI">
              <a:solidFill>
                <a:srgbClr val="C1C2B3"/>
              </a:solidFill>
              <a:latin typeface="Arial Narrow" panose="020B0606020202030204" pitchFamily="34" charset="0"/>
            </a:endParaRPr>
          </a:p>
          <a:p>
            <a:endParaRPr lang="fi-FI">
              <a:solidFill>
                <a:srgbClr val="C1C2B3"/>
              </a:solidFill>
              <a:latin typeface="Arial Narrow" panose="020B0606020202030204" pitchFamily="34" charset="0"/>
            </a:endParaRPr>
          </a:p>
        </p:txBody>
      </p:sp>
    </p:spTree>
    <p:extLst>
      <p:ext uri="{BB962C8B-B14F-4D97-AF65-F5344CB8AC3E}">
        <p14:creationId xmlns:p14="http://schemas.microsoft.com/office/powerpoint/2010/main" val="64837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7582B8-BD7F-61BE-0D0A-F569AB3337B4}"/>
              </a:ext>
            </a:extLst>
          </p:cNvPr>
          <p:cNvSpPr>
            <a:spLocks noGrp="1"/>
          </p:cNvSpPr>
          <p:nvPr>
            <p:ph type="title"/>
          </p:nvPr>
        </p:nvSpPr>
        <p:spPr>
          <a:xfrm>
            <a:off x="1907817" y="365125"/>
            <a:ext cx="9445983" cy="1009878"/>
          </a:xfrm>
        </p:spPr>
        <p:txBody>
          <a:bodyPr spcFirstLastPara="1" wrap="square" lIns="91425" tIns="45700" rIns="91425" bIns="45700" anchor="ctr" anchorCtr="0">
            <a:noAutofit/>
          </a:bodyPr>
          <a:lstStyle/>
          <a:p>
            <a:r>
              <a:rPr lang="en-US" sz="2800" dirty="0" err="1">
                <a:solidFill>
                  <a:srgbClr val="000000"/>
                </a:solidFill>
                <a:latin typeface="Arial"/>
                <a:cs typeface="Arial"/>
              </a:rPr>
              <a:t>Oppilaat</a:t>
            </a:r>
            <a:r>
              <a:rPr lang="en-US" sz="2800" dirty="0">
                <a:solidFill>
                  <a:srgbClr val="000000"/>
                </a:solidFill>
                <a:latin typeface="Arial"/>
                <a:cs typeface="Arial"/>
              </a:rPr>
              <a:t> </a:t>
            </a:r>
            <a:r>
              <a:rPr lang="en-US" sz="2800" dirty="0" err="1">
                <a:solidFill>
                  <a:srgbClr val="000000"/>
                </a:solidFill>
                <a:latin typeface="Arial"/>
                <a:cs typeface="Arial"/>
              </a:rPr>
              <a:t>toivovat</a:t>
            </a:r>
            <a:r>
              <a:rPr lang="en-US" sz="2800" dirty="0">
                <a:solidFill>
                  <a:srgbClr val="000000"/>
                </a:solidFill>
                <a:latin typeface="Arial"/>
                <a:cs typeface="Arial"/>
              </a:rPr>
              <a:t> </a:t>
            </a:r>
            <a:r>
              <a:rPr lang="en-US" sz="2800" dirty="0" err="1">
                <a:solidFill>
                  <a:srgbClr val="000000"/>
                </a:solidFill>
                <a:latin typeface="Arial"/>
                <a:cs typeface="Arial"/>
              </a:rPr>
              <a:t>arkisia</a:t>
            </a:r>
            <a:r>
              <a:rPr lang="en-US" sz="2800" dirty="0">
                <a:solidFill>
                  <a:srgbClr val="000000"/>
                </a:solidFill>
                <a:latin typeface="Arial"/>
                <a:cs typeface="Arial"/>
              </a:rPr>
              <a:t> </a:t>
            </a:r>
            <a:r>
              <a:rPr lang="en-US" sz="2800" dirty="0" err="1">
                <a:solidFill>
                  <a:srgbClr val="000000"/>
                </a:solidFill>
                <a:latin typeface="Arial"/>
                <a:cs typeface="Arial"/>
              </a:rPr>
              <a:t>kohtaamisia</a:t>
            </a:r>
            <a:r>
              <a:rPr lang="en-US" sz="2800" dirty="0">
                <a:solidFill>
                  <a:srgbClr val="000000"/>
                </a:solidFill>
                <a:latin typeface="Arial"/>
                <a:cs typeface="Arial"/>
              </a:rPr>
              <a:t> ja </a:t>
            </a:r>
            <a:br>
              <a:rPr lang="en-US" sz="2800" dirty="0">
                <a:solidFill>
                  <a:srgbClr val="000000"/>
                </a:solidFill>
                <a:latin typeface="Arial"/>
                <a:cs typeface="Arial"/>
              </a:rPr>
            </a:br>
            <a:r>
              <a:rPr lang="en-US" sz="2800" dirty="0" err="1">
                <a:solidFill>
                  <a:srgbClr val="000000"/>
                </a:solidFill>
                <a:latin typeface="Arial"/>
                <a:cs typeface="Arial"/>
              </a:rPr>
              <a:t>aikaa</a:t>
            </a:r>
            <a:r>
              <a:rPr lang="en-US" sz="2800" dirty="0">
                <a:solidFill>
                  <a:srgbClr val="000000"/>
                </a:solidFill>
                <a:latin typeface="Arial"/>
                <a:cs typeface="Arial"/>
              </a:rPr>
              <a:t> </a:t>
            </a:r>
            <a:r>
              <a:rPr lang="en-US" sz="2800" dirty="0" err="1">
                <a:solidFill>
                  <a:srgbClr val="000000"/>
                </a:solidFill>
                <a:latin typeface="Arial"/>
                <a:cs typeface="Arial"/>
              </a:rPr>
              <a:t>kuulumisten</a:t>
            </a:r>
            <a:r>
              <a:rPr lang="en-US" sz="2800" dirty="0">
                <a:solidFill>
                  <a:srgbClr val="000000"/>
                </a:solidFill>
                <a:latin typeface="Arial"/>
                <a:cs typeface="Arial"/>
              </a:rPr>
              <a:t> </a:t>
            </a:r>
            <a:r>
              <a:rPr lang="en-US" sz="2800" dirty="0" err="1">
                <a:solidFill>
                  <a:srgbClr val="000000"/>
                </a:solidFill>
                <a:latin typeface="Arial"/>
                <a:cs typeface="Arial"/>
              </a:rPr>
              <a:t>vaihtoon</a:t>
            </a:r>
            <a:r>
              <a:rPr lang="en-US" sz="2800" dirty="0">
                <a:solidFill>
                  <a:srgbClr val="000000"/>
                </a:solidFill>
                <a:latin typeface="Arial"/>
                <a:cs typeface="Arial"/>
              </a:rPr>
              <a:t> </a:t>
            </a:r>
            <a:endParaRPr lang="fi-FI" sz="2800" dirty="0" err="1">
              <a:solidFill>
                <a:srgbClr val="000000"/>
              </a:solidFill>
              <a:latin typeface="Arial"/>
              <a:cs typeface="Arial"/>
            </a:endParaRPr>
          </a:p>
          <a:p>
            <a:endParaRPr lang="fi-FI" sz="2800" dirty="0"/>
          </a:p>
        </p:txBody>
      </p:sp>
      <p:sp>
        <p:nvSpPr>
          <p:cNvPr id="3" name="Tekstin paikkamerkki 2">
            <a:extLst>
              <a:ext uri="{FF2B5EF4-FFF2-40B4-BE49-F238E27FC236}">
                <a16:creationId xmlns:a16="http://schemas.microsoft.com/office/drawing/2014/main" id="{2E78BA09-5155-3F30-614A-1794393CAFA0}"/>
              </a:ext>
            </a:extLst>
          </p:cNvPr>
          <p:cNvSpPr>
            <a:spLocks noGrp="1"/>
          </p:cNvSpPr>
          <p:nvPr>
            <p:ph type="body" idx="1"/>
          </p:nvPr>
        </p:nvSpPr>
        <p:spPr>
          <a:xfrm>
            <a:off x="1766302" y="1496113"/>
            <a:ext cx="10305954" cy="4590822"/>
          </a:xfrm>
        </p:spPr>
        <p:txBody>
          <a:bodyPr spcFirstLastPara="1" wrap="square" lIns="91425" tIns="45700" rIns="91425" bIns="45700" anchor="t" anchorCtr="0">
            <a:noAutofit/>
          </a:bodyPr>
          <a:lstStyle/>
          <a:p>
            <a:pPr marL="571500" indent="-342900">
              <a:buChar char="•"/>
            </a:pPr>
            <a:r>
              <a:rPr lang="en-US" sz="1600" dirty="0" err="1">
                <a:solidFill>
                  <a:srgbClr val="000000"/>
                </a:solidFill>
                <a:latin typeface="Arial"/>
                <a:cs typeface="Arial"/>
              </a:rPr>
              <a:t>Oppilaille</a:t>
            </a:r>
            <a:r>
              <a:rPr lang="en-US" sz="1600" dirty="0">
                <a:solidFill>
                  <a:srgbClr val="000000"/>
                </a:solidFill>
                <a:latin typeface="Arial"/>
                <a:cs typeface="Arial"/>
              </a:rPr>
              <a:t> </a:t>
            </a:r>
            <a:r>
              <a:rPr lang="en-US" sz="1600" dirty="0" err="1">
                <a:solidFill>
                  <a:srgbClr val="000000"/>
                </a:solidFill>
                <a:latin typeface="Arial"/>
                <a:cs typeface="Arial"/>
              </a:rPr>
              <a:t>koulupäivän</a:t>
            </a:r>
            <a:r>
              <a:rPr lang="en-US" sz="1600" dirty="0">
                <a:solidFill>
                  <a:srgbClr val="000000"/>
                </a:solidFill>
                <a:latin typeface="Arial"/>
                <a:cs typeface="Arial"/>
              </a:rPr>
              <a:t> </a:t>
            </a:r>
            <a:r>
              <a:rPr lang="en-US" sz="1600" dirty="0" err="1">
                <a:solidFill>
                  <a:srgbClr val="000000"/>
                </a:solidFill>
                <a:latin typeface="Arial"/>
                <a:cs typeface="Arial"/>
              </a:rPr>
              <a:t>tekee</a:t>
            </a:r>
            <a:r>
              <a:rPr lang="en-US" sz="1600" dirty="0">
                <a:solidFill>
                  <a:srgbClr val="000000"/>
                </a:solidFill>
                <a:latin typeface="Arial"/>
                <a:cs typeface="Arial"/>
              </a:rPr>
              <a:t> </a:t>
            </a:r>
            <a:r>
              <a:rPr lang="en-US" sz="1600" dirty="0" err="1">
                <a:solidFill>
                  <a:srgbClr val="000000"/>
                </a:solidFill>
                <a:latin typeface="Arial"/>
                <a:cs typeface="Arial"/>
              </a:rPr>
              <a:t>mieluisaksi</a:t>
            </a:r>
            <a:r>
              <a:rPr lang="en-US" sz="1600" dirty="0">
                <a:solidFill>
                  <a:srgbClr val="000000"/>
                </a:solidFill>
                <a:latin typeface="Arial"/>
                <a:cs typeface="Arial"/>
              </a:rPr>
              <a:t> </a:t>
            </a:r>
            <a:r>
              <a:rPr lang="en-US" sz="1600" dirty="0" err="1">
                <a:solidFill>
                  <a:srgbClr val="000000"/>
                </a:solidFill>
                <a:latin typeface="Arial"/>
                <a:cs typeface="Arial"/>
              </a:rPr>
              <a:t>ystävät</a:t>
            </a:r>
            <a:r>
              <a:rPr lang="en-US" sz="1600" dirty="0">
                <a:solidFill>
                  <a:srgbClr val="000000"/>
                </a:solidFill>
                <a:latin typeface="Arial"/>
                <a:cs typeface="Arial"/>
              </a:rPr>
              <a:t>, </a:t>
            </a:r>
            <a:r>
              <a:rPr lang="en-US" sz="1600" dirty="0" err="1">
                <a:solidFill>
                  <a:srgbClr val="000000"/>
                </a:solidFill>
                <a:latin typeface="Arial"/>
                <a:cs typeface="Arial"/>
              </a:rPr>
              <a:t>mielenkiintoiset</a:t>
            </a:r>
            <a:r>
              <a:rPr lang="en-US" sz="1600" dirty="0">
                <a:solidFill>
                  <a:srgbClr val="000000"/>
                </a:solidFill>
                <a:latin typeface="Arial"/>
                <a:cs typeface="Arial"/>
              </a:rPr>
              <a:t> </a:t>
            </a:r>
            <a:r>
              <a:rPr lang="en-US" sz="1600" dirty="0" err="1">
                <a:solidFill>
                  <a:srgbClr val="000000"/>
                </a:solidFill>
                <a:latin typeface="Arial"/>
                <a:cs typeface="Arial"/>
              </a:rPr>
              <a:t>oppitunnit</a:t>
            </a:r>
            <a:r>
              <a:rPr lang="en-US" sz="1600" dirty="0">
                <a:solidFill>
                  <a:srgbClr val="000000"/>
                </a:solidFill>
                <a:latin typeface="Arial"/>
                <a:cs typeface="Arial"/>
              </a:rPr>
              <a:t> ja </a:t>
            </a:r>
            <a:r>
              <a:rPr lang="en-US" sz="1600" dirty="0" err="1">
                <a:solidFill>
                  <a:srgbClr val="000000"/>
                </a:solidFill>
                <a:latin typeface="Arial"/>
                <a:cs typeface="Arial"/>
              </a:rPr>
              <a:t>mukava</a:t>
            </a:r>
            <a:r>
              <a:rPr lang="en-US" sz="1600" dirty="0">
                <a:solidFill>
                  <a:srgbClr val="000000"/>
                </a:solidFill>
                <a:latin typeface="Arial"/>
                <a:cs typeface="Arial"/>
              </a:rPr>
              <a:t> </a:t>
            </a:r>
            <a:r>
              <a:rPr lang="en-US" sz="1600" dirty="0" err="1">
                <a:solidFill>
                  <a:srgbClr val="000000"/>
                </a:solidFill>
                <a:latin typeface="Arial"/>
                <a:cs typeface="Arial"/>
              </a:rPr>
              <a:t>tekeminen</a:t>
            </a:r>
            <a:r>
              <a:rPr lang="en-US" sz="1600" dirty="0">
                <a:solidFill>
                  <a:srgbClr val="000000"/>
                </a:solidFill>
                <a:latin typeface="Arial"/>
                <a:cs typeface="Arial"/>
              </a:rPr>
              <a:t> </a:t>
            </a:r>
            <a:endParaRPr lang="fi-FI" sz="1600" dirty="0">
              <a:solidFill>
                <a:srgbClr val="000000"/>
              </a:solidFill>
              <a:latin typeface="Arial"/>
              <a:cs typeface="Arial"/>
            </a:endParaRPr>
          </a:p>
          <a:p>
            <a:pPr marL="228600" indent="0"/>
            <a:r>
              <a:rPr lang="en-US" sz="1600" dirty="0" err="1">
                <a:solidFill>
                  <a:srgbClr val="000000"/>
                </a:solidFill>
                <a:latin typeface="Arial"/>
                <a:cs typeface="Arial"/>
              </a:rPr>
              <a:t>välitunneilla</a:t>
            </a:r>
            <a:r>
              <a:rPr lang="en-US" sz="1600" dirty="0">
                <a:solidFill>
                  <a:srgbClr val="000000"/>
                </a:solidFill>
                <a:latin typeface="Arial"/>
                <a:cs typeface="Arial"/>
              </a:rPr>
              <a:t>.</a:t>
            </a:r>
            <a:endParaRPr lang="fi-FI" sz="1600" dirty="0">
              <a:solidFill>
                <a:srgbClr val="000000"/>
              </a:solidFill>
              <a:latin typeface="Arial"/>
              <a:cs typeface="Arial"/>
            </a:endParaRPr>
          </a:p>
          <a:p>
            <a:pPr marL="571500" indent="-342900">
              <a:buChar char="•"/>
            </a:pPr>
            <a:r>
              <a:rPr lang="en-US" sz="1600" dirty="0" err="1">
                <a:solidFill>
                  <a:srgbClr val="000000"/>
                </a:solidFill>
                <a:latin typeface="Arial"/>
                <a:cs typeface="Arial"/>
              </a:rPr>
              <a:t>Tutustumiseen</a:t>
            </a:r>
            <a:r>
              <a:rPr lang="en-US" sz="1600" dirty="0">
                <a:solidFill>
                  <a:srgbClr val="000000"/>
                </a:solidFill>
                <a:latin typeface="Arial"/>
                <a:cs typeface="Arial"/>
              </a:rPr>
              <a:t> ja </a:t>
            </a:r>
            <a:r>
              <a:rPr lang="en-US" sz="1600" dirty="0" err="1">
                <a:solidFill>
                  <a:srgbClr val="000000"/>
                </a:solidFill>
                <a:latin typeface="Arial"/>
                <a:cs typeface="Arial"/>
              </a:rPr>
              <a:t>kuulumisten</a:t>
            </a:r>
            <a:r>
              <a:rPr lang="en-US" sz="1600" dirty="0">
                <a:solidFill>
                  <a:srgbClr val="000000"/>
                </a:solidFill>
                <a:latin typeface="Arial"/>
                <a:cs typeface="Arial"/>
              </a:rPr>
              <a:t> </a:t>
            </a:r>
            <a:r>
              <a:rPr lang="en-US" sz="1600" dirty="0" err="1">
                <a:solidFill>
                  <a:srgbClr val="000000"/>
                </a:solidFill>
                <a:latin typeface="Arial"/>
                <a:cs typeface="Arial"/>
              </a:rPr>
              <a:t>vaihtoon</a:t>
            </a:r>
            <a:r>
              <a:rPr lang="en-US" sz="1600" dirty="0">
                <a:solidFill>
                  <a:srgbClr val="000000"/>
                </a:solidFill>
                <a:latin typeface="Arial"/>
                <a:cs typeface="Arial"/>
              </a:rPr>
              <a:t> </a:t>
            </a:r>
            <a:r>
              <a:rPr lang="en-US" sz="1600" dirty="0" err="1">
                <a:solidFill>
                  <a:srgbClr val="000000"/>
                </a:solidFill>
                <a:latin typeface="Arial"/>
                <a:cs typeface="Arial"/>
              </a:rPr>
              <a:t>toivotaan</a:t>
            </a:r>
            <a:r>
              <a:rPr lang="en-US" sz="1600" dirty="0">
                <a:solidFill>
                  <a:srgbClr val="000000"/>
                </a:solidFill>
                <a:latin typeface="Arial"/>
                <a:cs typeface="Arial"/>
              </a:rPr>
              <a:t> </a:t>
            </a:r>
            <a:r>
              <a:rPr lang="en-US" sz="1600" dirty="0" err="1">
                <a:solidFill>
                  <a:srgbClr val="000000"/>
                </a:solidFill>
                <a:latin typeface="Arial"/>
                <a:cs typeface="Arial"/>
              </a:rPr>
              <a:t>mahdollisuuksia</a:t>
            </a:r>
            <a:r>
              <a:rPr lang="en-US" sz="1600" dirty="0">
                <a:solidFill>
                  <a:srgbClr val="000000"/>
                </a:solidFill>
                <a:latin typeface="Arial"/>
                <a:cs typeface="Arial"/>
              </a:rPr>
              <a:t> </a:t>
            </a:r>
            <a:r>
              <a:rPr lang="en-US" sz="1600" dirty="0" err="1">
                <a:solidFill>
                  <a:srgbClr val="000000"/>
                </a:solidFill>
                <a:latin typeface="Arial"/>
                <a:cs typeface="Arial"/>
              </a:rPr>
              <a:t>osana</a:t>
            </a:r>
            <a:r>
              <a:rPr lang="en-US" sz="1600" dirty="0">
                <a:solidFill>
                  <a:srgbClr val="000000"/>
                </a:solidFill>
                <a:latin typeface="Arial"/>
                <a:cs typeface="Arial"/>
              </a:rPr>
              <a:t> </a:t>
            </a:r>
            <a:r>
              <a:rPr lang="en-US" sz="1600" dirty="0" err="1">
                <a:solidFill>
                  <a:srgbClr val="000000"/>
                </a:solidFill>
                <a:latin typeface="Arial Narrow"/>
                <a:cs typeface="Arial"/>
              </a:rPr>
              <a:t>päivittäistä</a:t>
            </a:r>
            <a:r>
              <a:rPr lang="en-US" sz="1600" dirty="0">
                <a:solidFill>
                  <a:srgbClr val="000000"/>
                </a:solidFill>
                <a:latin typeface="Arial Narrow"/>
                <a:cs typeface="Arial"/>
              </a:rPr>
              <a:t> </a:t>
            </a:r>
            <a:r>
              <a:rPr lang="en-US" sz="1600" dirty="0" err="1">
                <a:solidFill>
                  <a:srgbClr val="000000"/>
                </a:solidFill>
                <a:latin typeface="Arial Narrow"/>
                <a:cs typeface="Arial"/>
              </a:rPr>
              <a:t>koulutyötä</a:t>
            </a:r>
            <a:endParaRPr lang="fi-FI" sz="1600" dirty="0" err="1">
              <a:solidFill>
                <a:srgbClr val="000000"/>
              </a:solidFill>
              <a:latin typeface="Arial Narrow"/>
              <a:cs typeface="Arial"/>
            </a:endParaRPr>
          </a:p>
          <a:p>
            <a:pPr marL="571500" indent="-342900">
              <a:buChar char="•"/>
            </a:pPr>
            <a:r>
              <a:rPr lang="en-US" sz="1600" dirty="0" err="1">
                <a:solidFill>
                  <a:srgbClr val="000000"/>
                </a:solidFill>
                <a:latin typeface="Arial"/>
                <a:cs typeface="Arial"/>
              </a:rPr>
              <a:t>Neljä</a:t>
            </a:r>
            <a:r>
              <a:rPr lang="en-US" sz="1600" dirty="0">
                <a:solidFill>
                  <a:srgbClr val="000000"/>
                </a:solidFill>
                <a:latin typeface="Arial"/>
                <a:cs typeface="Arial"/>
              </a:rPr>
              <a:t> </a:t>
            </a:r>
            <a:r>
              <a:rPr lang="en-US" sz="1600" dirty="0" err="1">
                <a:solidFill>
                  <a:srgbClr val="000000"/>
                </a:solidFill>
                <a:latin typeface="Arial"/>
                <a:cs typeface="Arial"/>
              </a:rPr>
              <a:t>viidestä</a:t>
            </a:r>
            <a:r>
              <a:rPr lang="en-US" sz="1600" dirty="0">
                <a:solidFill>
                  <a:srgbClr val="000000"/>
                </a:solidFill>
                <a:latin typeface="Arial"/>
                <a:cs typeface="Arial"/>
              </a:rPr>
              <a:t> </a:t>
            </a:r>
            <a:r>
              <a:rPr lang="en-US" sz="1600" dirty="0" err="1">
                <a:solidFill>
                  <a:srgbClr val="000000"/>
                </a:solidFill>
                <a:latin typeface="Arial"/>
                <a:cs typeface="Arial"/>
              </a:rPr>
              <a:t>oppilaasta</a:t>
            </a:r>
            <a:r>
              <a:rPr lang="en-US" sz="1600" dirty="0">
                <a:solidFill>
                  <a:srgbClr val="000000"/>
                </a:solidFill>
                <a:latin typeface="Arial"/>
                <a:cs typeface="Arial"/>
              </a:rPr>
              <a:t> </a:t>
            </a:r>
            <a:r>
              <a:rPr lang="en-US" sz="1600" dirty="0" err="1">
                <a:solidFill>
                  <a:srgbClr val="000000"/>
                </a:solidFill>
                <a:latin typeface="Arial"/>
                <a:cs typeface="Arial"/>
              </a:rPr>
              <a:t>tietää</a:t>
            </a:r>
            <a:r>
              <a:rPr lang="en-US" sz="1600" dirty="0">
                <a:solidFill>
                  <a:srgbClr val="000000"/>
                </a:solidFill>
                <a:latin typeface="Arial"/>
                <a:cs typeface="Arial"/>
              </a:rPr>
              <a:t>, </a:t>
            </a:r>
            <a:r>
              <a:rPr lang="en-US" sz="1600" dirty="0" err="1">
                <a:solidFill>
                  <a:srgbClr val="000000"/>
                </a:solidFill>
                <a:latin typeface="Arial"/>
                <a:cs typeface="Arial"/>
              </a:rPr>
              <a:t>että</a:t>
            </a:r>
            <a:r>
              <a:rPr lang="en-US" sz="1600" dirty="0">
                <a:solidFill>
                  <a:srgbClr val="000000"/>
                </a:solidFill>
                <a:latin typeface="Arial"/>
                <a:cs typeface="Arial"/>
              </a:rPr>
              <a:t> </a:t>
            </a:r>
            <a:r>
              <a:rPr lang="en-US" sz="1600" dirty="0" err="1">
                <a:solidFill>
                  <a:srgbClr val="000000"/>
                </a:solidFill>
                <a:latin typeface="Arial"/>
                <a:cs typeface="Arial"/>
              </a:rPr>
              <a:t>omassa</a:t>
            </a:r>
            <a:r>
              <a:rPr lang="en-US" sz="1600" dirty="0">
                <a:solidFill>
                  <a:srgbClr val="000000"/>
                </a:solidFill>
                <a:latin typeface="Arial"/>
                <a:cs typeface="Arial"/>
              </a:rPr>
              <a:t> </a:t>
            </a:r>
            <a:r>
              <a:rPr lang="en-US" sz="1600" dirty="0" err="1">
                <a:solidFill>
                  <a:srgbClr val="000000"/>
                </a:solidFill>
                <a:latin typeface="Arial"/>
                <a:cs typeface="Arial"/>
              </a:rPr>
              <a:t>koulussa</a:t>
            </a:r>
            <a:r>
              <a:rPr lang="en-US" sz="1600" dirty="0">
                <a:solidFill>
                  <a:srgbClr val="000000"/>
                </a:solidFill>
                <a:latin typeface="Arial"/>
                <a:cs typeface="Arial"/>
              </a:rPr>
              <a:t> </a:t>
            </a:r>
            <a:r>
              <a:rPr lang="en-US" sz="1600" dirty="0" err="1">
                <a:solidFill>
                  <a:srgbClr val="000000"/>
                </a:solidFill>
                <a:latin typeface="Arial"/>
                <a:cs typeface="Arial"/>
              </a:rPr>
              <a:t>työskentelee</a:t>
            </a:r>
            <a:r>
              <a:rPr lang="en-US" sz="1600" dirty="0">
                <a:solidFill>
                  <a:srgbClr val="000000"/>
                </a:solidFill>
                <a:latin typeface="Arial"/>
                <a:cs typeface="Arial"/>
              </a:rPr>
              <a:t> </a:t>
            </a:r>
            <a:r>
              <a:rPr lang="en-US" sz="1600" dirty="0" err="1">
                <a:solidFill>
                  <a:srgbClr val="000000"/>
                </a:solidFill>
                <a:latin typeface="Arial"/>
                <a:cs typeface="Arial"/>
              </a:rPr>
              <a:t>kouluvalmentaja</a:t>
            </a:r>
            <a:endParaRPr lang="fi-FI" sz="1600" dirty="0" err="1">
              <a:solidFill>
                <a:srgbClr val="000000"/>
              </a:solidFill>
              <a:latin typeface="Arial"/>
              <a:cs typeface="Arial"/>
            </a:endParaRPr>
          </a:p>
          <a:p>
            <a:pPr marL="571500" indent="-342900">
              <a:buChar char="•"/>
            </a:pPr>
            <a:r>
              <a:rPr lang="en-US" sz="1600" dirty="0" err="1">
                <a:solidFill>
                  <a:srgbClr val="000000"/>
                </a:solidFill>
                <a:latin typeface="Arial"/>
                <a:cs typeface="Arial"/>
              </a:rPr>
              <a:t>Puolet</a:t>
            </a:r>
            <a:r>
              <a:rPr lang="en-US" sz="1600" dirty="0">
                <a:solidFill>
                  <a:srgbClr val="000000"/>
                </a:solidFill>
                <a:latin typeface="Arial"/>
                <a:cs typeface="Arial"/>
              </a:rPr>
              <a:t> </a:t>
            </a:r>
            <a:r>
              <a:rPr lang="en-US" sz="1600" dirty="0" err="1">
                <a:solidFill>
                  <a:srgbClr val="000000"/>
                </a:solidFill>
                <a:latin typeface="Arial"/>
                <a:cs typeface="Arial"/>
              </a:rPr>
              <a:t>oppilaista</a:t>
            </a:r>
            <a:r>
              <a:rPr lang="en-US" sz="1600" dirty="0">
                <a:solidFill>
                  <a:srgbClr val="000000"/>
                </a:solidFill>
                <a:latin typeface="Arial"/>
                <a:cs typeface="Arial"/>
              </a:rPr>
              <a:t> </a:t>
            </a:r>
            <a:r>
              <a:rPr lang="en-US" sz="1600" dirty="0" err="1">
                <a:solidFill>
                  <a:srgbClr val="000000"/>
                </a:solidFill>
                <a:latin typeface="Arial"/>
                <a:cs typeface="Arial"/>
              </a:rPr>
              <a:t>kokee</a:t>
            </a:r>
            <a:r>
              <a:rPr lang="en-US" sz="1600" dirty="0">
                <a:solidFill>
                  <a:srgbClr val="000000"/>
                </a:solidFill>
                <a:latin typeface="Arial"/>
                <a:cs typeface="Arial"/>
              </a:rPr>
              <a:t>, </a:t>
            </a:r>
            <a:r>
              <a:rPr lang="en-US" sz="1600" dirty="0" err="1">
                <a:solidFill>
                  <a:srgbClr val="000000"/>
                </a:solidFill>
                <a:latin typeface="Arial"/>
                <a:cs typeface="Arial"/>
              </a:rPr>
              <a:t>että</a:t>
            </a:r>
            <a:r>
              <a:rPr lang="en-US" sz="1600" dirty="0">
                <a:solidFill>
                  <a:srgbClr val="000000"/>
                </a:solidFill>
                <a:latin typeface="Arial"/>
                <a:cs typeface="Arial"/>
              </a:rPr>
              <a:t> </a:t>
            </a:r>
            <a:r>
              <a:rPr lang="en-US" sz="1600" dirty="0" err="1">
                <a:solidFill>
                  <a:srgbClr val="000000"/>
                </a:solidFill>
                <a:latin typeface="Arial"/>
                <a:cs typeface="Arial"/>
              </a:rPr>
              <a:t>kouluvalmentajan</a:t>
            </a:r>
            <a:r>
              <a:rPr lang="en-US" sz="1600" dirty="0">
                <a:solidFill>
                  <a:srgbClr val="000000"/>
                </a:solidFill>
                <a:latin typeface="Arial"/>
                <a:cs typeface="Arial"/>
              </a:rPr>
              <a:t> </a:t>
            </a:r>
            <a:r>
              <a:rPr lang="en-US" sz="1600" dirty="0" err="1">
                <a:solidFill>
                  <a:srgbClr val="000000"/>
                </a:solidFill>
                <a:latin typeface="Arial"/>
                <a:cs typeface="Arial"/>
              </a:rPr>
              <a:t>järjestämään</a:t>
            </a:r>
            <a:r>
              <a:rPr lang="en-US" sz="1600" dirty="0">
                <a:solidFill>
                  <a:srgbClr val="000000"/>
                </a:solidFill>
                <a:latin typeface="Arial"/>
                <a:cs typeface="Arial"/>
              </a:rPr>
              <a:t> </a:t>
            </a:r>
            <a:r>
              <a:rPr lang="en-US" sz="1600" dirty="0" err="1">
                <a:solidFill>
                  <a:srgbClr val="000000"/>
                </a:solidFill>
                <a:latin typeface="Arial"/>
                <a:cs typeface="Arial"/>
              </a:rPr>
              <a:t>toimintaan</a:t>
            </a:r>
            <a:r>
              <a:rPr lang="en-US" sz="1600" dirty="0">
                <a:solidFill>
                  <a:srgbClr val="000000"/>
                </a:solidFill>
                <a:latin typeface="Arial"/>
                <a:cs typeface="Arial"/>
              </a:rPr>
              <a:t> on </a:t>
            </a:r>
            <a:r>
              <a:rPr lang="en-US" sz="1600" dirty="0" err="1">
                <a:solidFill>
                  <a:srgbClr val="000000"/>
                </a:solidFill>
                <a:latin typeface="Arial"/>
                <a:cs typeface="Arial"/>
              </a:rPr>
              <a:t>helppo</a:t>
            </a:r>
            <a:r>
              <a:rPr lang="en-US" sz="1600" dirty="0">
                <a:solidFill>
                  <a:srgbClr val="000000"/>
                </a:solidFill>
                <a:latin typeface="Arial"/>
                <a:cs typeface="Arial"/>
              </a:rPr>
              <a:t> </a:t>
            </a:r>
            <a:r>
              <a:rPr lang="en-US" sz="1600" dirty="0" err="1">
                <a:solidFill>
                  <a:srgbClr val="000000"/>
                </a:solidFill>
                <a:latin typeface="Arial"/>
                <a:cs typeface="Arial"/>
              </a:rPr>
              <a:t>mennä</a:t>
            </a:r>
            <a:r>
              <a:rPr lang="en-US" sz="1600" dirty="0">
                <a:solidFill>
                  <a:srgbClr val="000000"/>
                </a:solidFill>
                <a:latin typeface="Arial"/>
                <a:cs typeface="Arial"/>
              </a:rPr>
              <a:t> </a:t>
            </a:r>
            <a:r>
              <a:rPr lang="en-US" sz="1600" dirty="0" err="1">
                <a:solidFill>
                  <a:srgbClr val="000000"/>
                </a:solidFill>
                <a:latin typeface="Arial"/>
                <a:cs typeface="Arial"/>
              </a:rPr>
              <a:t>mukaan</a:t>
            </a:r>
            <a:r>
              <a:rPr lang="en-US" sz="1600" dirty="0">
                <a:solidFill>
                  <a:srgbClr val="000000"/>
                </a:solidFill>
                <a:latin typeface="Arial"/>
                <a:cs typeface="Arial"/>
              </a:rPr>
              <a:t> </a:t>
            </a:r>
            <a:endParaRPr lang="fi-FI" sz="1600" dirty="0">
              <a:solidFill>
                <a:srgbClr val="000000"/>
              </a:solidFill>
              <a:latin typeface="Arial"/>
              <a:cs typeface="Arial"/>
            </a:endParaRPr>
          </a:p>
          <a:p>
            <a:pPr marL="571500" indent="-342900">
              <a:buChar char="•"/>
            </a:pPr>
            <a:r>
              <a:rPr lang="en-US" sz="1600" dirty="0" err="1">
                <a:solidFill>
                  <a:srgbClr val="000000"/>
                </a:solidFill>
                <a:latin typeface="Arial"/>
                <a:cs typeface="Arial"/>
              </a:rPr>
              <a:t>Oppilaat</a:t>
            </a:r>
            <a:r>
              <a:rPr lang="en-US" sz="1600" dirty="0">
                <a:solidFill>
                  <a:srgbClr val="000000"/>
                </a:solidFill>
                <a:latin typeface="Arial"/>
                <a:cs typeface="Arial"/>
              </a:rPr>
              <a:t> </a:t>
            </a:r>
            <a:r>
              <a:rPr lang="en-US" sz="1600" dirty="0" err="1">
                <a:solidFill>
                  <a:srgbClr val="000000"/>
                </a:solidFill>
                <a:latin typeface="Arial"/>
                <a:cs typeface="Arial"/>
              </a:rPr>
              <a:t>toivovat</a:t>
            </a:r>
            <a:r>
              <a:rPr lang="en-US" sz="1600" dirty="0">
                <a:solidFill>
                  <a:srgbClr val="000000"/>
                </a:solidFill>
                <a:latin typeface="Arial"/>
                <a:cs typeface="Arial"/>
              </a:rPr>
              <a:t> </a:t>
            </a:r>
            <a:r>
              <a:rPr lang="en-US" sz="1600" dirty="0" err="1">
                <a:solidFill>
                  <a:srgbClr val="000000"/>
                </a:solidFill>
                <a:latin typeface="Arial"/>
                <a:cs typeface="Arial"/>
              </a:rPr>
              <a:t>erityisesti</a:t>
            </a:r>
            <a:r>
              <a:rPr lang="en-US" sz="1600" dirty="0">
                <a:solidFill>
                  <a:srgbClr val="000000"/>
                </a:solidFill>
                <a:latin typeface="Arial"/>
                <a:cs typeface="Arial"/>
              </a:rPr>
              <a:t> </a:t>
            </a:r>
            <a:r>
              <a:rPr lang="en-US" sz="1600" dirty="0" err="1">
                <a:solidFill>
                  <a:srgbClr val="000000"/>
                </a:solidFill>
                <a:latin typeface="Arial"/>
                <a:cs typeface="Arial"/>
              </a:rPr>
              <a:t>enemmän</a:t>
            </a:r>
            <a:r>
              <a:rPr lang="en-US" sz="1600" dirty="0">
                <a:solidFill>
                  <a:srgbClr val="000000"/>
                </a:solidFill>
                <a:latin typeface="Arial"/>
                <a:cs typeface="Arial"/>
              </a:rPr>
              <a:t> </a:t>
            </a:r>
            <a:r>
              <a:rPr lang="en-US" sz="1600" dirty="0" err="1">
                <a:solidFill>
                  <a:srgbClr val="000000"/>
                </a:solidFill>
                <a:latin typeface="Arial"/>
                <a:cs typeface="Arial"/>
              </a:rPr>
              <a:t>rauhallisia</a:t>
            </a:r>
            <a:r>
              <a:rPr lang="en-US" sz="1600" dirty="0">
                <a:solidFill>
                  <a:srgbClr val="000000"/>
                </a:solidFill>
                <a:latin typeface="Arial"/>
                <a:cs typeface="Arial"/>
              </a:rPr>
              <a:t> </a:t>
            </a:r>
            <a:r>
              <a:rPr lang="en-US" sz="1600" dirty="0" err="1">
                <a:solidFill>
                  <a:srgbClr val="000000"/>
                </a:solidFill>
                <a:latin typeface="Arial"/>
                <a:cs typeface="Arial"/>
              </a:rPr>
              <a:t>välituntitiloja</a:t>
            </a:r>
            <a:r>
              <a:rPr lang="en-US" sz="1600" dirty="0">
                <a:solidFill>
                  <a:srgbClr val="000000"/>
                </a:solidFill>
                <a:latin typeface="Arial"/>
                <a:cs typeface="Arial"/>
              </a:rPr>
              <a:t> </a:t>
            </a:r>
            <a:r>
              <a:rPr lang="en-US" sz="1600" dirty="0" err="1">
                <a:solidFill>
                  <a:srgbClr val="000000"/>
                </a:solidFill>
                <a:latin typeface="Arial"/>
                <a:cs typeface="Arial"/>
              </a:rPr>
              <a:t>sekä</a:t>
            </a:r>
            <a:r>
              <a:rPr lang="en-US" sz="1600" dirty="0">
                <a:solidFill>
                  <a:srgbClr val="000000"/>
                </a:solidFill>
                <a:latin typeface="Arial"/>
                <a:cs typeface="Arial"/>
              </a:rPr>
              <a:t> </a:t>
            </a:r>
            <a:r>
              <a:rPr lang="en-US" sz="1600" dirty="0" err="1">
                <a:solidFill>
                  <a:srgbClr val="000000"/>
                </a:solidFill>
                <a:latin typeface="Arial"/>
                <a:cs typeface="Arial"/>
              </a:rPr>
              <a:t>opetukseen</a:t>
            </a:r>
            <a:r>
              <a:rPr lang="en-US" sz="1600" dirty="0">
                <a:solidFill>
                  <a:srgbClr val="000000"/>
                </a:solidFill>
                <a:latin typeface="Arial"/>
                <a:cs typeface="Arial"/>
              </a:rPr>
              <a:t> </a:t>
            </a:r>
            <a:r>
              <a:rPr lang="en-US" sz="1600" dirty="0" err="1">
                <a:solidFill>
                  <a:srgbClr val="000000"/>
                </a:solidFill>
                <a:latin typeface="Arial"/>
                <a:cs typeface="Arial"/>
              </a:rPr>
              <a:t>liittyviä</a:t>
            </a:r>
            <a:r>
              <a:rPr lang="en-US" sz="1600" dirty="0">
                <a:solidFill>
                  <a:srgbClr val="000000"/>
                </a:solidFill>
                <a:latin typeface="Arial"/>
                <a:cs typeface="Arial"/>
              </a:rPr>
              <a:t> </a:t>
            </a:r>
            <a:r>
              <a:rPr lang="en-US" sz="1600" dirty="0" err="1">
                <a:solidFill>
                  <a:srgbClr val="000000"/>
                </a:solidFill>
                <a:latin typeface="Arial"/>
                <a:cs typeface="Arial"/>
              </a:rPr>
              <a:t>retkiä</a:t>
            </a:r>
            <a:r>
              <a:rPr lang="en-US" sz="1600" dirty="0">
                <a:solidFill>
                  <a:srgbClr val="000000"/>
                </a:solidFill>
                <a:latin typeface="Arial"/>
                <a:cs typeface="Arial"/>
              </a:rPr>
              <a:t> ja </a:t>
            </a:r>
            <a:r>
              <a:rPr lang="en-US" sz="1600" dirty="0" err="1">
                <a:solidFill>
                  <a:srgbClr val="000000"/>
                </a:solidFill>
                <a:latin typeface="Arial"/>
                <a:cs typeface="Arial"/>
              </a:rPr>
              <a:t>projekteja</a:t>
            </a:r>
            <a:endParaRPr lang="fi-FI" sz="1600" dirty="0" err="1">
              <a:solidFill>
                <a:srgbClr val="000000"/>
              </a:solidFill>
              <a:latin typeface="Arial"/>
              <a:cs typeface="Arial"/>
            </a:endParaRPr>
          </a:p>
          <a:p>
            <a:pPr marL="571500" indent="-342900">
              <a:buChar char="•"/>
            </a:pPr>
            <a:r>
              <a:rPr lang="en-US" sz="1600" dirty="0" err="1">
                <a:solidFill>
                  <a:srgbClr val="000000"/>
                </a:solidFill>
                <a:latin typeface="Arial"/>
                <a:cs typeface="Arial"/>
              </a:rPr>
              <a:t>Yhteisöllisyyttä</a:t>
            </a:r>
            <a:r>
              <a:rPr lang="en-US" sz="1600" dirty="0">
                <a:solidFill>
                  <a:srgbClr val="000000"/>
                </a:solidFill>
                <a:latin typeface="Arial"/>
                <a:cs typeface="Arial"/>
              </a:rPr>
              <a:t> ja </a:t>
            </a:r>
            <a:r>
              <a:rPr lang="en-US" sz="1600" dirty="0" err="1">
                <a:solidFill>
                  <a:srgbClr val="000000"/>
                </a:solidFill>
                <a:latin typeface="Arial"/>
                <a:cs typeface="Arial"/>
              </a:rPr>
              <a:t>hyvinvointia</a:t>
            </a:r>
            <a:r>
              <a:rPr lang="en-US" sz="1600" dirty="0">
                <a:solidFill>
                  <a:srgbClr val="000000"/>
                </a:solidFill>
                <a:latin typeface="Arial"/>
                <a:cs typeface="Arial"/>
              </a:rPr>
              <a:t> </a:t>
            </a:r>
            <a:r>
              <a:rPr lang="en-US" sz="1600" dirty="0" err="1">
                <a:solidFill>
                  <a:srgbClr val="000000"/>
                </a:solidFill>
                <a:latin typeface="Arial"/>
                <a:cs typeface="Arial"/>
              </a:rPr>
              <a:t>edistävässä</a:t>
            </a:r>
            <a:r>
              <a:rPr lang="en-US" sz="1600" dirty="0">
                <a:solidFill>
                  <a:srgbClr val="000000"/>
                </a:solidFill>
                <a:latin typeface="Arial"/>
                <a:cs typeface="Arial"/>
              </a:rPr>
              <a:t> </a:t>
            </a:r>
            <a:r>
              <a:rPr lang="en-US" sz="1600" dirty="0" err="1">
                <a:solidFill>
                  <a:srgbClr val="000000"/>
                </a:solidFill>
                <a:latin typeface="Arial"/>
                <a:cs typeface="Arial"/>
              </a:rPr>
              <a:t>toiminnassa</a:t>
            </a:r>
            <a:r>
              <a:rPr lang="en-US" sz="1600" dirty="0">
                <a:solidFill>
                  <a:srgbClr val="000000"/>
                </a:solidFill>
                <a:latin typeface="Arial"/>
                <a:cs typeface="Arial"/>
              </a:rPr>
              <a:t> on </a:t>
            </a:r>
            <a:r>
              <a:rPr lang="en-US" sz="1600" dirty="0" err="1">
                <a:solidFill>
                  <a:srgbClr val="000000"/>
                </a:solidFill>
                <a:latin typeface="Arial"/>
                <a:cs typeface="Arial"/>
              </a:rPr>
              <a:t>kiinnitettävä</a:t>
            </a:r>
            <a:r>
              <a:rPr lang="en-US" sz="1600" dirty="0">
                <a:solidFill>
                  <a:srgbClr val="000000"/>
                </a:solidFill>
                <a:latin typeface="Arial"/>
                <a:cs typeface="Arial"/>
              </a:rPr>
              <a:t> </a:t>
            </a:r>
            <a:r>
              <a:rPr lang="en-US" sz="1600" dirty="0" err="1">
                <a:solidFill>
                  <a:srgbClr val="000000"/>
                </a:solidFill>
                <a:latin typeface="Arial"/>
                <a:cs typeface="Arial"/>
              </a:rPr>
              <a:t>erityistä</a:t>
            </a:r>
            <a:r>
              <a:rPr lang="en-US" sz="1600" dirty="0">
                <a:solidFill>
                  <a:srgbClr val="000000"/>
                </a:solidFill>
                <a:latin typeface="Arial"/>
                <a:cs typeface="Arial"/>
              </a:rPr>
              <a:t> </a:t>
            </a:r>
            <a:r>
              <a:rPr lang="en-US" sz="1600" dirty="0" err="1">
                <a:solidFill>
                  <a:srgbClr val="000000"/>
                </a:solidFill>
                <a:latin typeface="Arial"/>
                <a:cs typeface="Arial"/>
              </a:rPr>
              <a:t>huomiota</a:t>
            </a:r>
            <a:r>
              <a:rPr lang="en-US" sz="1600" dirty="0">
                <a:solidFill>
                  <a:srgbClr val="000000"/>
                </a:solidFill>
                <a:latin typeface="Arial"/>
                <a:cs typeface="Arial"/>
              </a:rPr>
              <a:t> </a:t>
            </a:r>
            <a:r>
              <a:rPr lang="en-US" sz="1600" dirty="0" err="1">
                <a:solidFill>
                  <a:srgbClr val="000000"/>
                </a:solidFill>
                <a:latin typeface="Arial"/>
                <a:cs typeface="Arial"/>
              </a:rPr>
              <a:t>niihin</a:t>
            </a:r>
            <a:r>
              <a:rPr lang="en-US" sz="1600" dirty="0">
                <a:solidFill>
                  <a:srgbClr val="000000"/>
                </a:solidFill>
                <a:latin typeface="Arial"/>
                <a:cs typeface="Arial"/>
              </a:rPr>
              <a:t> </a:t>
            </a:r>
            <a:r>
              <a:rPr lang="en-US" sz="1600" dirty="0" err="1">
                <a:solidFill>
                  <a:srgbClr val="000000"/>
                </a:solidFill>
                <a:latin typeface="Arial"/>
                <a:cs typeface="Arial"/>
              </a:rPr>
              <a:t>oppilaisiin</a:t>
            </a:r>
            <a:r>
              <a:rPr lang="en-US" sz="1600" dirty="0">
                <a:solidFill>
                  <a:srgbClr val="000000"/>
                </a:solidFill>
                <a:latin typeface="Arial"/>
                <a:cs typeface="Arial"/>
              </a:rPr>
              <a:t>, </a:t>
            </a:r>
            <a:r>
              <a:rPr lang="en-US" sz="1600" dirty="0" err="1">
                <a:solidFill>
                  <a:srgbClr val="000000"/>
                </a:solidFill>
                <a:latin typeface="Arial"/>
                <a:cs typeface="Arial"/>
              </a:rPr>
              <a:t>jotka</a:t>
            </a:r>
            <a:r>
              <a:rPr lang="en-US" sz="1600" dirty="0">
                <a:solidFill>
                  <a:srgbClr val="000000"/>
                </a:solidFill>
                <a:latin typeface="Arial"/>
                <a:cs typeface="Arial"/>
              </a:rPr>
              <a:t> </a:t>
            </a:r>
            <a:r>
              <a:rPr lang="en-US" sz="1600" dirty="0" err="1">
                <a:solidFill>
                  <a:srgbClr val="000000"/>
                </a:solidFill>
                <a:latin typeface="Arial"/>
                <a:cs typeface="Arial"/>
              </a:rPr>
              <a:t>ovat</a:t>
            </a:r>
            <a:r>
              <a:rPr lang="en-US" sz="1600" dirty="0">
                <a:solidFill>
                  <a:srgbClr val="000000"/>
                </a:solidFill>
                <a:latin typeface="Arial"/>
                <a:cs typeface="Arial"/>
              </a:rPr>
              <a:t> jo </a:t>
            </a:r>
            <a:r>
              <a:rPr lang="en-US" sz="1600" dirty="0" err="1">
                <a:solidFill>
                  <a:srgbClr val="000000"/>
                </a:solidFill>
                <a:latin typeface="Arial"/>
                <a:cs typeface="Arial"/>
              </a:rPr>
              <a:t>heikosti</a:t>
            </a:r>
            <a:r>
              <a:rPr lang="en-US" sz="1600" dirty="0">
                <a:solidFill>
                  <a:srgbClr val="000000"/>
                </a:solidFill>
                <a:latin typeface="Arial"/>
                <a:cs typeface="Arial"/>
              </a:rPr>
              <a:t> </a:t>
            </a:r>
            <a:r>
              <a:rPr lang="en-US" sz="1600" dirty="0" err="1">
                <a:solidFill>
                  <a:srgbClr val="000000"/>
                </a:solidFill>
                <a:latin typeface="Arial"/>
                <a:cs typeface="Arial"/>
              </a:rPr>
              <a:t>kiinnittyneitä</a:t>
            </a:r>
            <a:r>
              <a:rPr lang="en-US" sz="1600" dirty="0">
                <a:solidFill>
                  <a:srgbClr val="000000"/>
                </a:solidFill>
                <a:latin typeface="Arial"/>
                <a:cs typeface="Arial"/>
              </a:rPr>
              <a:t> </a:t>
            </a:r>
            <a:r>
              <a:rPr lang="en-US" sz="1600" dirty="0" err="1">
                <a:solidFill>
                  <a:srgbClr val="000000"/>
                </a:solidFill>
                <a:latin typeface="Arial"/>
                <a:cs typeface="Arial"/>
              </a:rPr>
              <a:t>kouluun</a:t>
            </a:r>
            <a:r>
              <a:rPr lang="en-US" sz="1600" dirty="0">
                <a:solidFill>
                  <a:srgbClr val="000000"/>
                </a:solidFill>
                <a:latin typeface="Arial"/>
                <a:cs typeface="Arial"/>
              </a:rPr>
              <a:t>. </a:t>
            </a:r>
            <a:endParaRPr lang="fi-FI" sz="1600" dirty="0">
              <a:solidFill>
                <a:srgbClr val="000000"/>
              </a:solidFill>
              <a:latin typeface="Arial"/>
              <a:cs typeface="Arial"/>
            </a:endParaRPr>
          </a:p>
          <a:p>
            <a:endParaRPr lang="fi-FI" sz="1600" dirty="0"/>
          </a:p>
          <a:p>
            <a:r>
              <a:rPr lang="fi-FI" sz="1600" dirty="0">
                <a:solidFill>
                  <a:schemeClr val="tx1"/>
                </a:solidFill>
                <a:latin typeface="sans-serif"/>
              </a:rPr>
              <a:t>Sitouttavan kouluyhteisötyön arviointi, tiedonkeruu oppilaille kevät 2023, alustavat tulokset  - Karvi</a:t>
            </a:r>
            <a:endParaRPr lang="fi-FI" sz="1600">
              <a:solidFill>
                <a:schemeClr val="tx1"/>
              </a:solidFill>
            </a:endParaRPr>
          </a:p>
        </p:txBody>
      </p:sp>
    </p:spTree>
    <p:extLst>
      <p:ext uri="{BB962C8B-B14F-4D97-AF65-F5344CB8AC3E}">
        <p14:creationId xmlns:p14="http://schemas.microsoft.com/office/powerpoint/2010/main" val="2916048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5F9AC9-496D-4A73-BF6A-D5366D0A58F4}"/>
              </a:ext>
            </a:extLst>
          </p:cNvPr>
          <p:cNvSpPr>
            <a:spLocks noGrp="1"/>
          </p:cNvSpPr>
          <p:nvPr>
            <p:ph type="title"/>
          </p:nvPr>
        </p:nvSpPr>
        <p:spPr/>
        <p:txBody>
          <a:bodyPr/>
          <a:lstStyle/>
          <a:p>
            <a:r>
              <a:rPr lang="fi-FI" dirty="0">
                <a:solidFill>
                  <a:schemeClr val="tx1"/>
                </a:solidFill>
                <a:latin typeface="Calibri"/>
                <a:cs typeface="Calibri"/>
              </a:rPr>
              <a:t>Mitä nuori tarvitsee koulussa?</a:t>
            </a:r>
            <a:endParaRPr lang="fi-FI" dirty="0">
              <a:solidFill>
                <a:schemeClr val="tx1"/>
              </a:solidFill>
            </a:endParaRPr>
          </a:p>
        </p:txBody>
      </p:sp>
      <p:sp>
        <p:nvSpPr>
          <p:cNvPr id="3" name="Tekstin paikkamerkki 2">
            <a:extLst>
              <a:ext uri="{FF2B5EF4-FFF2-40B4-BE49-F238E27FC236}">
                <a16:creationId xmlns:a16="http://schemas.microsoft.com/office/drawing/2014/main" id="{05479DFD-C9FA-4C6F-AED8-B0E749CCE99A}"/>
              </a:ext>
            </a:extLst>
          </p:cNvPr>
          <p:cNvSpPr>
            <a:spLocks noGrp="1"/>
          </p:cNvSpPr>
          <p:nvPr>
            <p:ph type="body" idx="1"/>
          </p:nvPr>
        </p:nvSpPr>
        <p:spPr/>
        <p:txBody>
          <a:bodyPr/>
          <a:lstStyle/>
          <a:p>
            <a:pPr indent="-457200"/>
            <a:r>
              <a:rPr lang="fi-FI" sz="1600" dirty="0">
                <a:solidFill>
                  <a:schemeClr val="tx1"/>
                </a:solidFill>
                <a:latin typeface="Arial"/>
                <a:ea typeface="+mn-lt"/>
                <a:cs typeface="+mn-lt"/>
              </a:rPr>
              <a:t>Pystyvyys – Osaan asioita ja pystyn vastaamaan haasteisiin</a:t>
            </a:r>
          </a:p>
          <a:p>
            <a:pPr indent="-457200"/>
            <a:r>
              <a:rPr lang="fi-FI" sz="1600" dirty="0">
                <a:solidFill>
                  <a:schemeClr val="tx1"/>
                </a:solidFill>
                <a:latin typeface="Arial"/>
                <a:ea typeface="+mn-lt"/>
                <a:cs typeface="+mn-lt"/>
              </a:rPr>
              <a:t>Tuki (tunteet) – Yhteenkuuluvuuden tunne, olen kiintynyt johonkin</a:t>
            </a:r>
          </a:p>
          <a:p>
            <a:pPr indent="-457200"/>
            <a:r>
              <a:rPr lang="fi-FI" sz="1600" dirty="0">
                <a:solidFill>
                  <a:schemeClr val="tx1"/>
                </a:solidFill>
                <a:latin typeface="Arial"/>
                <a:ea typeface="+mn-lt"/>
                <a:cs typeface="+mn-lt"/>
              </a:rPr>
              <a:t>Autonomia – Saan päättää asioistani, “omistan elämäni”</a:t>
            </a:r>
          </a:p>
          <a:p>
            <a:pPr indent="-457200"/>
            <a:r>
              <a:rPr lang="fi-FI" sz="1600" dirty="0">
                <a:solidFill>
                  <a:schemeClr val="tx1"/>
                </a:solidFill>
                <a:latin typeface="Arial"/>
                <a:ea typeface="+mn-lt"/>
                <a:cs typeface="+mn-lt"/>
              </a:rPr>
              <a:t>Merkitys – Merkitsen jotain maailmassa ja elämälläni on suunta</a:t>
            </a:r>
          </a:p>
          <a:p>
            <a:pPr indent="-457200"/>
            <a:r>
              <a:rPr lang="fi-FI" sz="1600" dirty="0">
                <a:solidFill>
                  <a:schemeClr val="tx1"/>
                </a:solidFill>
                <a:latin typeface="Arial"/>
                <a:ea typeface="+mn-lt"/>
                <a:cs typeface="+mn-lt"/>
              </a:rPr>
              <a:t>Vastuu – Osallistun oman yhteisöni toimintaan</a:t>
            </a:r>
          </a:p>
          <a:p>
            <a:pPr indent="-457200"/>
            <a:r>
              <a:rPr lang="fi-FI" sz="1600" dirty="0">
                <a:solidFill>
                  <a:schemeClr val="tx1"/>
                </a:solidFill>
                <a:latin typeface="Arial"/>
                <a:ea typeface="+mn-lt"/>
                <a:cs typeface="+mn-lt"/>
              </a:rPr>
              <a:t>Identiteetti – Tiedän, kuka olen omassa ympäristössäni, mitä arvostan ja mitkä ovat vahvuuteni</a:t>
            </a:r>
          </a:p>
          <a:p>
            <a:pPr indent="-457200"/>
            <a:r>
              <a:rPr lang="fi-FI" sz="1600" dirty="0">
                <a:solidFill>
                  <a:schemeClr val="tx1"/>
                </a:solidFill>
                <a:latin typeface="Arial"/>
                <a:ea typeface="+mn-lt"/>
                <a:cs typeface="+mn-lt"/>
              </a:rPr>
              <a:t>Sitoutuminen – Nautin haasteista ja jaksan ponnistella tavoitteiden eteen</a:t>
            </a:r>
            <a:endParaRPr lang="fi-FI" sz="1600">
              <a:solidFill>
                <a:schemeClr val="tx1"/>
              </a:solidFill>
              <a:latin typeface="Arial"/>
              <a:cs typeface="Calibri"/>
            </a:endParaRPr>
          </a:p>
        </p:txBody>
      </p:sp>
      <p:sp>
        <p:nvSpPr>
          <p:cNvPr id="4" name="Tekstiruutu 3">
            <a:extLst>
              <a:ext uri="{FF2B5EF4-FFF2-40B4-BE49-F238E27FC236}">
                <a16:creationId xmlns:a16="http://schemas.microsoft.com/office/drawing/2014/main" id="{77A5A349-D8D8-4640-BDD1-773AC30D7EA6}"/>
              </a:ext>
            </a:extLst>
          </p:cNvPr>
          <p:cNvSpPr txBox="1"/>
          <p:nvPr/>
        </p:nvSpPr>
        <p:spPr>
          <a:xfrm>
            <a:off x="2009823" y="6152249"/>
            <a:ext cx="46264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latin typeface="Arial Narrow" panose="020B0606020202030204" pitchFamily="34" charset="0"/>
              </a:rPr>
              <a:t>Sami Määttä (2014); </a:t>
            </a:r>
            <a:r>
              <a:rPr lang="fi-FI" err="1">
                <a:latin typeface="Arial Narrow" panose="020B0606020202030204" pitchFamily="34" charset="0"/>
              </a:rPr>
              <a:t>Deci</a:t>
            </a:r>
            <a:r>
              <a:rPr lang="fi-FI">
                <a:latin typeface="Arial Narrow" panose="020B0606020202030204" pitchFamily="34" charset="0"/>
              </a:rPr>
              <a:t> &amp; Ryan, (2000)</a:t>
            </a:r>
            <a:endParaRPr lang="fi-FI">
              <a:latin typeface="Arial Narrow" panose="020B0606020202030204" pitchFamily="34" charset="0"/>
              <a:cs typeface="Calibri"/>
            </a:endParaRPr>
          </a:p>
        </p:txBody>
      </p:sp>
    </p:spTree>
    <p:extLst>
      <p:ext uri="{BB962C8B-B14F-4D97-AF65-F5344CB8AC3E}">
        <p14:creationId xmlns:p14="http://schemas.microsoft.com/office/powerpoint/2010/main" val="380950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4">
            <a:extLst>
              <a:ext uri="{FF2B5EF4-FFF2-40B4-BE49-F238E27FC236}">
                <a16:creationId xmlns:a16="http://schemas.microsoft.com/office/drawing/2014/main" id="{E660FF6F-9336-4765-8284-647F5627CD5E}"/>
              </a:ext>
            </a:extLst>
          </p:cNvPr>
          <p:cNvSpPr>
            <a:spLocks noGrp="1"/>
          </p:cNvSpPr>
          <p:nvPr>
            <p:ph type="title"/>
          </p:nvPr>
        </p:nvSpPr>
        <p:spPr>
          <a:xfrm>
            <a:off x="1871889" y="1992156"/>
            <a:ext cx="9454948" cy="1885575"/>
          </a:xfrm>
        </p:spPr>
        <p:txBody>
          <a:bodyPr>
            <a:normAutofit/>
          </a:bodyPr>
          <a:lstStyle/>
          <a:p>
            <a:r>
              <a:rPr lang="fi-FI" dirty="0">
                <a:solidFill>
                  <a:schemeClr val="tx1"/>
                </a:solidFill>
                <a:latin typeface="Arial"/>
                <a:ea typeface="+mj-lt"/>
                <a:cs typeface="+mj-lt"/>
              </a:rPr>
              <a:t>Aivojen kehityksen näkökulmasta voi ymmärtää, miten hämmentävää vaihetta nuori elää</a:t>
            </a:r>
            <a:endParaRPr lang="fi-FI">
              <a:solidFill>
                <a:schemeClr val="tx1"/>
              </a:solidFill>
              <a:latin typeface="Arial"/>
            </a:endParaRPr>
          </a:p>
        </p:txBody>
      </p:sp>
      <p:sp>
        <p:nvSpPr>
          <p:cNvPr id="3" name="Tekstin paikkamerkki 2">
            <a:extLst>
              <a:ext uri="{FF2B5EF4-FFF2-40B4-BE49-F238E27FC236}">
                <a16:creationId xmlns:a16="http://schemas.microsoft.com/office/drawing/2014/main" id="{FB0239A7-75E4-48E8-BE54-7ED89DEA7320}"/>
              </a:ext>
            </a:extLst>
          </p:cNvPr>
          <p:cNvSpPr>
            <a:spLocks noGrp="1"/>
          </p:cNvSpPr>
          <p:nvPr>
            <p:ph type="body" idx="1"/>
          </p:nvPr>
        </p:nvSpPr>
        <p:spPr/>
        <p:txBody>
          <a:bodyPr>
            <a:normAutofit/>
          </a:bodyPr>
          <a:lstStyle/>
          <a:p>
            <a:pPr algn="ctr"/>
            <a:br>
              <a:rPr lang="fi-FI" dirty="0">
                <a:ea typeface="+mj-lt"/>
                <a:cs typeface="+mj-lt"/>
              </a:rPr>
            </a:br>
            <a:br>
              <a:rPr lang="fi-FI" sz="1600" dirty="0">
                <a:ea typeface="+mj-lt"/>
                <a:cs typeface="+mj-lt"/>
              </a:rPr>
            </a:br>
            <a:r>
              <a:rPr lang="fi-FI" sz="1600" dirty="0">
                <a:solidFill>
                  <a:schemeClr val="tx1"/>
                </a:solidFill>
                <a:latin typeface="Arial"/>
                <a:ea typeface="+mj-lt"/>
                <a:cs typeface="+mj-lt"/>
              </a:rPr>
              <a:t>Aivot järjestäytyvät uudelleen eivätkä uudet vielä toimi täydellä teholla. Niin haastavaa kuin nuoren käytös voikin olla, hän ansaitsee ja tarvitsee juuri silloin aikuisen myötätunnon ja ymmärryksen. Aivot ja ajattelu ovat konkreettisesti myllerryksessä.</a:t>
            </a:r>
            <a:endParaRPr lang="fi-FI" sz="1600">
              <a:solidFill>
                <a:schemeClr val="tx1"/>
              </a:solidFill>
              <a:latin typeface="Arial"/>
            </a:endParaRPr>
          </a:p>
          <a:p>
            <a:pPr algn="ctr"/>
            <a:endParaRPr lang="fi-FI" dirty="0">
              <a:latin typeface="Arial"/>
            </a:endParaRPr>
          </a:p>
        </p:txBody>
      </p:sp>
      <p:sp>
        <p:nvSpPr>
          <p:cNvPr id="7" name="Sisällön paikkamerkki 2">
            <a:extLst>
              <a:ext uri="{FF2B5EF4-FFF2-40B4-BE49-F238E27FC236}">
                <a16:creationId xmlns:a16="http://schemas.microsoft.com/office/drawing/2014/main" id="{C901DDF4-AE03-4F40-8A01-EA7B185FBD9E}"/>
              </a:ext>
            </a:extLst>
          </p:cNvPr>
          <p:cNvSpPr txBox="1">
            <a:spLocks/>
          </p:cNvSpPr>
          <p:nvPr/>
        </p:nvSpPr>
        <p:spPr>
          <a:xfrm>
            <a:off x="2098900" y="6152249"/>
            <a:ext cx="6259037" cy="563426"/>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7F7F7F"/>
              </a:buClr>
              <a:buSzPts val="1400"/>
              <a:buFont typeface="Arial"/>
              <a:buNone/>
              <a:defRPr sz="1400" b="0" i="0" u="none" strike="noStrike" cap="none">
                <a:solidFill>
                  <a:srgbClr val="7F7F7F"/>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2pPr>
            <a:lvl3pPr marL="1371600" marR="0" lvl="2" indent="-228600" algn="l" rtl="0">
              <a:lnSpc>
                <a:spcPct val="90000"/>
              </a:lnSpc>
              <a:spcBef>
                <a:spcPts val="500"/>
              </a:spcBef>
              <a:spcAft>
                <a:spcPts val="0"/>
              </a:spcAft>
              <a:buClr>
                <a:srgbClr val="7F7F7F"/>
              </a:buClr>
              <a:buSzPts val="1400"/>
              <a:buFont typeface="Arial"/>
              <a:buNone/>
              <a:defRPr sz="1400" b="1" i="0" u="none" strike="noStrike" cap="none">
                <a:solidFill>
                  <a:srgbClr val="7F7F7F"/>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7F7F7F"/>
              </a:buClr>
              <a:buSzPts val="1400"/>
              <a:buFont typeface="Arial"/>
              <a:buNone/>
              <a:defRPr sz="1400" b="0" i="1" u="none" strike="noStrike" cap="none">
                <a:solidFill>
                  <a:srgbClr val="7F7F7F"/>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r>
              <a:rPr lang="fi-FI">
                <a:ea typeface="+mn-lt"/>
                <a:cs typeface="+mn-lt"/>
                <a:hlinkClick r:id="rId3"/>
              </a:rPr>
              <a:t>https://www.mll.fi/vanhemmille/lapsen-kasvu-ja-kehitys/12-15-v/nuoren-aivojen-kehitys/</a:t>
            </a:r>
            <a:endParaRPr lang="fi-FI">
              <a:cs typeface="Calibri" panose="020F0502020204030204"/>
            </a:endParaRPr>
          </a:p>
          <a:p>
            <a:endParaRPr lang="fi-FI">
              <a:cs typeface="Calibri" panose="020F0502020204030204"/>
            </a:endParaRPr>
          </a:p>
        </p:txBody>
      </p:sp>
    </p:spTree>
    <p:extLst>
      <p:ext uri="{BB962C8B-B14F-4D97-AF65-F5344CB8AC3E}">
        <p14:creationId xmlns:p14="http://schemas.microsoft.com/office/powerpoint/2010/main" val="714231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B8C72FB-D9B2-43AC-B654-334E28849B8D}"/>
              </a:ext>
            </a:extLst>
          </p:cNvPr>
          <p:cNvSpPr>
            <a:spLocks noGrp="1"/>
          </p:cNvSpPr>
          <p:nvPr>
            <p:ph type="body" idx="4294967295"/>
          </p:nvPr>
        </p:nvSpPr>
        <p:spPr>
          <a:xfrm>
            <a:off x="1383520" y="2730585"/>
            <a:ext cx="4712480" cy="1159486"/>
          </a:xfrm>
        </p:spPr>
        <p:txBody>
          <a:bodyPr>
            <a:noAutofit/>
          </a:bodyPr>
          <a:lstStyle/>
          <a:p>
            <a:r>
              <a:rPr lang="fi-FI" sz="4400" b="1" dirty="0">
                <a:solidFill>
                  <a:schemeClr val="tx1"/>
                </a:solidFill>
              </a:rPr>
              <a:t>Lämpimät ihmissuhteet</a:t>
            </a:r>
          </a:p>
        </p:txBody>
      </p:sp>
    </p:spTree>
    <p:extLst>
      <p:ext uri="{BB962C8B-B14F-4D97-AF65-F5344CB8AC3E}">
        <p14:creationId xmlns:p14="http://schemas.microsoft.com/office/powerpoint/2010/main" val="2716100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54973F-CFFF-429E-BB30-43F15548C074}"/>
              </a:ext>
            </a:extLst>
          </p:cNvPr>
          <p:cNvSpPr>
            <a:spLocks noGrp="1"/>
          </p:cNvSpPr>
          <p:nvPr>
            <p:ph type="title"/>
          </p:nvPr>
        </p:nvSpPr>
        <p:spPr>
          <a:xfrm>
            <a:off x="1918702" y="365125"/>
            <a:ext cx="9435098" cy="1487956"/>
          </a:xfrm>
        </p:spPr>
        <p:txBody>
          <a:bodyPr>
            <a:normAutofit fontScale="90000"/>
          </a:bodyPr>
          <a:lstStyle/>
          <a:p>
            <a:r>
              <a:rPr lang="fi-FI" dirty="0">
                <a:solidFill>
                  <a:schemeClr val="tx1"/>
                </a:solidFill>
                <a:latin typeface="Arial"/>
                <a:cs typeface="Calibri"/>
              </a:rPr>
              <a:t>Omat lämpimät ihmissuhteet koulussa tai harrastuksissa?</a:t>
            </a:r>
            <a:endParaRPr lang="fi-FI">
              <a:solidFill>
                <a:schemeClr val="tx1"/>
              </a:solidFill>
              <a:latin typeface="Arial"/>
            </a:endParaRPr>
          </a:p>
        </p:txBody>
      </p:sp>
      <p:sp>
        <p:nvSpPr>
          <p:cNvPr id="3" name="Tekstin paikkamerkki 2">
            <a:extLst>
              <a:ext uri="{FF2B5EF4-FFF2-40B4-BE49-F238E27FC236}">
                <a16:creationId xmlns:a16="http://schemas.microsoft.com/office/drawing/2014/main" id="{89D4C5CE-B492-4BDB-9102-F94D56CC3662}"/>
              </a:ext>
            </a:extLst>
          </p:cNvPr>
          <p:cNvSpPr>
            <a:spLocks noGrp="1"/>
          </p:cNvSpPr>
          <p:nvPr>
            <p:ph type="body" idx="1"/>
          </p:nvPr>
        </p:nvSpPr>
        <p:spPr>
          <a:xfrm>
            <a:off x="2143554" y="2188156"/>
            <a:ext cx="9210246" cy="3964093"/>
          </a:xfrm>
        </p:spPr>
        <p:txBody>
          <a:bodyPr/>
          <a:lstStyle/>
          <a:p>
            <a:r>
              <a:rPr lang="fi-FI" sz="1600" dirty="0">
                <a:solidFill>
                  <a:schemeClr val="tx1"/>
                </a:solidFill>
                <a:latin typeface="Arial"/>
                <a:ea typeface="+mn-lt"/>
                <a:cs typeface="+mn-lt"/>
              </a:rPr>
              <a:t>Muistele omaa nuoruuttasi</a:t>
            </a:r>
          </a:p>
          <a:p>
            <a:pPr lvl="1"/>
            <a:r>
              <a:rPr lang="fi-FI" sz="1600" dirty="0">
                <a:solidFill>
                  <a:schemeClr val="tx1"/>
                </a:solidFill>
                <a:ea typeface="+mn-lt"/>
                <a:cs typeface="+mn-lt"/>
              </a:rPr>
              <a:t>Kuka oli turvallinen aikuinen?</a:t>
            </a:r>
          </a:p>
          <a:p>
            <a:pPr lvl="1"/>
            <a:r>
              <a:rPr lang="fi-FI" sz="1600" dirty="0">
                <a:solidFill>
                  <a:schemeClr val="tx1"/>
                </a:solidFill>
                <a:cs typeface="Calibri" panose="020F0502020204030204"/>
              </a:rPr>
              <a:t>Millainen hän oli?</a:t>
            </a:r>
          </a:p>
          <a:p>
            <a:pPr lvl="1"/>
            <a:r>
              <a:rPr lang="fi-FI" sz="1600" dirty="0">
                <a:solidFill>
                  <a:schemeClr val="tx1"/>
                </a:solidFill>
                <a:cs typeface="Calibri" panose="020F0502020204030204"/>
              </a:rPr>
              <a:t>Millainen olo sinulla oli hänen kanssaan?</a:t>
            </a:r>
          </a:p>
          <a:p>
            <a:pPr lvl="1"/>
            <a:endParaRPr lang="fi-FI" sz="1600" dirty="0">
              <a:solidFill>
                <a:schemeClr val="tx1"/>
              </a:solidFill>
              <a:cs typeface="Calibri" panose="020F0502020204030204"/>
            </a:endParaRPr>
          </a:p>
          <a:p>
            <a:r>
              <a:rPr lang="fi-FI" sz="1600" dirty="0">
                <a:solidFill>
                  <a:schemeClr val="tx1"/>
                </a:solidFill>
                <a:latin typeface="Arial"/>
                <a:cs typeface="Calibri" panose="020F0502020204030204"/>
              </a:rPr>
              <a:t>Mieti nykytilannetta</a:t>
            </a:r>
          </a:p>
          <a:p>
            <a:pPr lvl="1"/>
            <a:r>
              <a:rPr lang="fi-FI" sz="1600" dirty="0">
                <a:solidFill>
                  <a:schemeClr val="tx1"/>
                </a:solidFill>
                <a:cs typeface="Calibri" panose="020F0502020204030204"/>
              </a:rPr>
              <a:t>Ketkä henkilöt koet turvallisiksi työyhteisössä?</a:t>
            </a:r>
          </a:p>
          <a:p>
            <a:pPr lvl="1"/>
            <a:r>
              <a:rPr lang="fi-FI" sz="1600" dirty="0">
                <a:solidFill>
                  <a:schemeClr val="tx1"/>
                </a:solidFill>
                <a:cs typeface="Calibri" panose="020F0502020204030204"/>
              </a:rPr>
              <a:t>Mikä heissä luo turvallisuuden tunnetta?</a:t>
            </a:r>
          </a:p>
          <a:p>
            <a:pPr lvl="1"/>
            <a:r>
              <a:rPr lang="fi-FI" sz="1600" dirty="0">
                <a:solidFill>
                  <a:schemeClr val="tx1"/>
                </a:solidFill>
                <a:cs typeface="Calibri" panose="020F0502020204030204"/>
              </a:rPr>
              <a:t>Kenen seurassa sinun on helppo olla?</a:t>
            </a:r>
          </a:p>
          <a:p>
            <a:endParaRPr lang="fi-FI" sz="1600" dirty="0">
              <a:solidFill>
                <a:schemeClr val="tx1"/>
              </a:solidFill>
              <a:latin typeface="Arial"/>
              <a:cs typeface="Calibri" panose="020F0502020204030204"/>
            </a:endParaRPr>
          </a:p>
          <a:p>
            <a:r>
              <a:rPr lang="fi-FI" sz="1600" dirty="0">
                <a:solidFill>
                  <a:schemeClr val="tx1"/>
                </a:solidFill>
                <a:latin typeface="Arial"/>
                <a:cs typeface="Calibri" panose="020F0502020204030204"/>
              </a:rPr>
              <a:t>Tutkimusten mukaan välittäminen on ihmisen perustarve</a:t>
            </a:r>
          </a:p>
        </p:txBody>
      </p:sp>
    </p:spTree>
    <p:extLst>
      <p:ext uri="{BB962C8B-B14F-4D97-AF65-F5344CB8AC3E}">
        <p14:creationId xmlns:p14="http://schemas.microsoft.com/office/powerpoint/2010/main" val="230107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04149D-71C1-452D-BDB3-D9288AE4248F}"/>
              </a:ext>
            </a:extLst>
          </p:cNvPr>
          <p:cNvSpPr>
            <a:spLocks noGrp="1"/>
          </p:cNvSpPr>
          <p:nvPr>
            <p:ph type="title"/>
          </p:nvPr>
        </p:nvSpPr>
        <p:spPr>
          <a:xfrm>
            <a:off x="-2475" y="605052"/>
            <a:ext cx="1948524" cy="1042262"/>
          </a:xfrm>
        </p:spPr>
        <p:txBody>
          <a:bodyPr/>
          <a:lstStyle/>
          <a:p>
            <a:r>
              <a:rPr lang="fi-FI" dirty="0">
                <a:solidFill>
                  <a:schemeClr val="tx1"/>
                </a:solidFill>
                <a:latin typeface="Arial"/>
              </a:rPr>
              <a:t>Kouluterveys</a:t>
            </a:r>
            <a:br>
              <a:rPr lang="fi-FI" dirty="0">
                <a:solidFill>
                  <a:schemeClr val="tx1"/>
                </a:solidFill>
                <a:latin typeface="Arial"/>
              </a:rPr>
            </a:br>
            <a:r>
              <a:rPr lang="fi-FI" dirty="0">
                <a:solidFill>
                  <a:schemeClr val="tx1"/>
                </a:solidFill>
                <a:latin typeface="Arial"/>
              </a:rPr>
              <a:t>kysely 2021</a:t>
            </a:r>
          </a:p>
        </p:txBody>
      </p:sp>
      <p:sp>
        <p:nvSpPr>
          <p:cNvPr id="4" name="Tekstin paikkamerkki 3">
            <a:extLst>
              <a:ext uri="{FF2B5EF4-FFF2-40B4-BE49-F238E27FC236}">
                <a16:creationId xmlns:a16="http://schemas.microsoft.com/office/drawing/2014/main" id="{D44DB547-9E0B-44E8-A5D3-0643922C6879}"/>
              </a:ext>
            </a:extLst>
          </p:cNvPr>
          <p:cNvSpPr>
            <a:spLocks noGrp="1"/>
          </p:cNvSpPr>
          <p:nvPr>
            <p:ph type="body" idx="1"/>
          </p:nvPr>
        </p:nvSpPr>
        <p:spPr/>
        <p:txBody>
          <a:bodyPr/>
          <a:lstStyle/>
          <a:p>
            <a:r>
              <a:rPr lang="fi-FI" sz="1600" dirty="0">
                <a:solidFill>
                  <a:schemeClr val="tx1"/>
                </a:solidFill>
              </a:rPr>
              <a:t>Väite: "Opettajat </a:t>
            </a:r>
            <a:r>
              <a:rPr lang="fi-FI" sz="1600" b="1" dirty="0">
                <a:solidFill>
                  <a:schemeClr val="tx1"/>
                </a:solidFill>
              </a:rPr>
              <a:t>eivät ole</a:t>
            </a:r>
            <a:r>
              <a:rPr lang="fi-FI" sz="1600" dirty="0">
                <a:solidFill>
                  <a:schemeClr val="tx1"/>
                </a:solidFill>
              </a:rPr>
              <a:t> kiinnostuneita oppilaan kuulumisista"</a:t>
            </a:r>
            <a:endParaRPr lang="fi-FI" sz="1600">
              <a:solidFill>
                <a:schemeClr val="tx1"/>
              </a:solidFill>
              <a:cs typeface="Calibri"/>
            </a:endParaRPr>
          </a:p>
          <a:p>
            <a:endParaRPr lang="fi-FI" sz="1600" dirty="0">
              <a:solidFill>
                <a:schemeClr val="tx1"/>
              </a:solidFill>
            </a:endParaRPr>
          </a:p>
        </p:txBody>
      </p:sp>
      <p:pic>
        <p:nvPicPr>
          <p:cNvPr id="5" name="Kuva 4">
            <a:extLst>
              <a:ext uri="{FF2B5EF4-FFF2-40B4-BE49-F238E27FC236}">
                <a16:creationId xmlns:a16="http://schemas.microsoft.com/office/drawing/2014/main" id="{D98A438F-EEB0-41CD-872D-64E3C2F51CE6}"/>
              </a:ext>
            </a:extLst>
          </p:cNvPr>
          <p:cNvPicPr>
            <a:picLocks noChangeAspect="1"/>
          </p:cNvPicPr>
          <p:nvPr/>
        </p:nvPicPr>
        <p:blipFill>
          <a:blip r:embed="rId3"/>
          <a:stretch>
            <a:fillRect/>
          </a:stretch>
        </p:blipFill>
        <p:spPr>
          <a:xfrm>
            <a:off x="2084256" y="605052"/>
            <a:ext cx="9568067" cy="5235036"/>
          </a:xfrm>
          <a:prstGeom prst="rect">
            <a:avLst/>
          </a:prstGeom>
        </p:spPr>
      </p:pic>
    </p:spTree>
    <p:extLst>
      <p:ext uri="{BB962C8B-B14F-4D97-AF65-F5344CB8AC3E}">
        <p14:creationId xmlns:p14="http://schemas.microsoft.com/office/powerpoint/2010/main" val="653213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51E994-5E9D-4AEB-88A9-A70647F0F8C3}"/>
              </a:ext>
            </a:extLst>
          </p:cNvPr>
          <p:cNvSpPr>
            <a:spLocks noGrp="1"/>
          </p:cNvSpPr>
          <p:nvPr>
            <p:ph type="title"/>
          </p:nvPr>
        </p:nvSpPr>
        <p:spPr>
          <a:xfrm>
            <a:off x="1918702" y="321993"/>
            <a:ext cx="9852041" cy="1383072"/>
          </a:xfrm>
        </p:spPr>
        <p:txBody>
          <a:bodyPr/>
          <a:lstStyle/>
          <a:p>
            <a:r>
              <a:rPr lang="fi-FI" dirty="0">
                <a:solidFill>
                  <a:schemeClr val="tx1"/>
                </a:solidFill>
                <a:latin typeface="Arial"/>
                <a:cs typeface="Calibri Light"/>
              </a:rPr>
              <a:t>Jokaisella on tarve tulla nähdyksi ja kuulluksi</a:t>
            </a:r>
            <a:endParaRPr lang="fi-FI">
              <a:solidFill>
                <a:schemeClr val="tx1"/>
              </a:solidFill>
              <a:latin typeface="Arial"/>
            </a:endParaRPr>
          </a:p>
        </p:txBody>
      </p:sp>
      <p:sp>
        <p:nvSpPr>
          <p:cNvPr id="3" name="Tekstin paikkamerkki 2">
            <a:extLst>
              <a:ext uri="{FF2B5EF4-FFF2-40B4-BE49-F238E27FC236}">
                <a16:creationId xmlns:a16="http://schemas.microsoft.com/office/drawing/2014/main" id="{25376F2C-3F1E-4F70-A187-5A6755BE639F}"/>
              </a:ext>
            </a:extLst>
          </p:cNvPr>
          <p:cNvSpPr>
            <a:spLocks noGrp="1"/>
          </p:cNvSpPr>
          <p:nvPr>
            <p:ph type="body" idx="1"/>
          </p:nvPr>
        </p:nvSpPr>
        <p:spPr/>
        <p:txBody>
          <a:bodyPr/>
          <a:lstStyle/>
          <a:p>
            <a:r>
              <a:rPr lang="fi-FI" sz="1600" dirty="0">
                <a:solidFill>
                  <a:schemeClr val="tx1"/>
                </a:solidFill>
                <a:latin typeface="Arial"/>
                <a:ea typeface="+mn-lt"/>
                <a:cs typeface="+mn-lt"/>
              </a:rPr>
              <a:t>Miten edistän lämpimien ihmissuhteiden syntymistä?</a:t>
            </a:r>
          </a:p>
          <a:p>
            <a:pPr lvl="1"/>
            <a:r>
              <a:rPr lang="fi-FI" sz="1600" dirty="0">
                <a:solidFill>
                  <a:schemeClr val="tx1"/>
                </a:solidFill>
                <a:cs typeface="Calibri" panose="020F0502020204030204"/>
              </a:rPr>
              <a:t>Luokanvalvojan ja oppilaan välillä</a:t>
            </a:r>
          </a:p>
          <a:p>
            <a:pPr lvl="1"/>
            <a:r>
              <a:rPr lang="fi-FI" sz="1600" dirty="0">
                <a:solidFill>
                  <a:schemeClr val="tx1"/>
                </a:solidFill>
                <a:cs typeface="Calibri" panose="020F0502020204030204"/>
              </a:rPr>
              <a:t>Oppilaiden välillä</a:t>
            </a:r>
            <a:endParaRPr lang="en-US" sz="1600">
              <a:solidFill>
                <a:schemeClr val="tx1"/>
              </a:solidFill>
              <a:ea typeface="+mn-lt"/>
              <a:cs typeface="+mn-lt"/>
            </a:endParaRPr>
          </a:p>
          <a:p>
            <a:pPr lvl="1"/>
            <a:r>
              <a:rPr lang="fi-FI" sz="1600" dirty="0">
                <a:solidFill>
                  <a:schemeClr val="tx1"/>
                </a:solidFill>
                <a:ea typeface="+mn-lt"/>
                <a:cs typeface="+mn-lt"/>
              </a:rPr>
              <a:t>Opettajien välillä</a:t>
            </a:r>
          </a:p>
          <a:p>
            <a:endParaRPr lang="fi-FI"/>
          </a:p>
        </p:txBody>
      </p:sp>
    </p:spTree>
    <p:extLst>
      <p:ext uri="{BB962C8B-B14F-4D97-AF65-F5344CB8AC3E}">
        <p14:creationId xmlns:p14="http://schemas.microsoft.com/office/powerpoint/2010/main" val="12344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D61EE1-5825-C7DB-6F98-5A736718AF46}"/>
              </a:ext>
            </a:extLst>
          </p:cNvPr>
          <p:cNvSpPr>
            <a:spLocks noGrp="1"/>
          </p:cNvSpPr>
          <p:nvPr>
            <p:ph type="title"/>
          </p:nvPr>
        </p:nvSpPr>
        <p:spPr/>
        <p:txBody>
          <a:bodyPr>
            <a:normAutofit/>
          </a:bodyPr>
          <a:lstStyle/>
          <a:p>
            <a:r>
              <a:rPr lang="fi-FI" sz="5400" dirty="0">
                <a:solidFill>
                  <a:schemeClr val="tx1"/>
                </a:solidFill>
              </a:rPr>
              <a:t>POL 28§</a:t>
            </a:r>
          </a:p>
        </p:txBody>
      </p:sp>
      <p:sp>
        <p:nvSpPr>
          <p:cNvPr id="3" name="Tekstin paikkamerkki 2">
            <a:extLst>
              <a:ext uri="{FF2B5EF4-FFF2-40B4-BE49-F238E27FC236}">
                <a16:creationId xmlns:a16="http://schemas.microsoft.com/office/drawing/2014/main" id="{CDB01C86-7556-5213-2C0F-110E442FDE1B}"/>
              </a:ext>
            </a:extLst>
          </p:cNvPr>
          <p:cNvSpPr>
            <a:spLocks noGrp="1"/>
          </p:cNvSpPr>
          <p:nvPr>
            <p:ph type="body" idx="1"/>
          </p:nvPr>
        </p:nvSpPr>
        <p:spPr/>
        <p:txBody>
          <a:bodyPr/>
          <a:lstStyle/>
          <a:p>
            <a:r>
              <a:rPr lang="fi-FI" sz="2200" dirty="0">
                <a:solidFill>
                  <a:schemeClr val="tx1"/>
                </a:solidFill>
                <a:latin typeface="sans-serif"/>
              </a:rPr>
              <a:t>1.8.2023 lähtien tulee voimaan perusopetuslain muutos. Sen mukaan opetuksen järjestäjien tulee </a:t>
            </a:r>
            <a:r>
              <a:rPr lang="fi-FI" sz="2200" b="1" dirty="0">
                <a:solidFill>
                  <a:schemeClr val="tx1"/>
                </a:solidFill>
                <a:latin typeface="sans-serif"/>
              </a:rPr>
              <a:t>ennaltaehkäistä sekä suunnitelmallisesti seurata ja puuttua poissaoloihin</a:t>
            </a:r>
            <a:r>
              <a:rPr lang="fi-FI" sz="2200" dirty="0">
                <a:solidFill>
                  <a:schemeClr val="tx1"/>
                </a:solidFill>
                <a:latin typeface="sans-serif"/>
              </a:rPr>
              <a:t>. </a:t>
            </a:r>
            <a:r>
              <a:rPr lang="fi-FI" sz="2300" dirty="0">
                <a:solidFill>
                  <a:schemeClr val="tx1"/>
                </a:solidFill>
                <a:latin typeface="sans-serif"/>
              </a:rPr>
              <a:t>Opetuksen järjestäjän tulee ilmoittaa luvattomista poissaoloista oppilaan </a:t>
            </a:r>
            <a:r>
              <a:rPr lang="fi-FI" sz="2400" dirty="0">
                <a:solidFill>
                  <a:schemeClr val="tx1"/>
                </a:solidFill>
                <a:latin typeface="sans-serif"/>
              </a:rPr>
              <a:t>huoltajalle tai muulle lailliselle edustajalle.</a:t>
            </a:r>
            <a:endParaRPr lang="fi-FI" dirty="0">
              <a:solidFill>
                <a:schemeClr val="tx1"/>
              </a:solidFill>
            </a:endParaRPr>
          </a:p>
          <a:p>
            <a:r>
              <a:rPr lang="fi-FI" sz="2200" dirty="0">
                <a:solidFill>
                  <a:schemeClr val="tx1"/>
                </a:solidFill>
                <a:latin typeface="sans-serif"/>
              </a:rPr>
              <a:t>Kuntien valtion osuuksiin tulossa vuosittain 8 miljoonan euron lisäys.</a:t>
            </a:r>
            <a:endParaRPr lang="fi-FI">
              <a:solidFill>
                <a:schemeClr val="tx1"/>
              </a:solidFill>
            </a:endParaRPr>
          </a:p>
        </p:txBody>
      </p:sp>
    </p:spTree>
    <p:extLst>
      <p:ext uri="{BB962C8B-B14F-4D97-AF65-F5344CB8AC3E}">
        <p14:creationId xmlns:p14="http://schemas.microsoft.com/office/powerpoint/2010/main" val="3781798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A2D2C-ADC4-4788-ABAF-C78B4624E370}"/>
              </a:ext>
            </a:extLst>
          </p:cNvPr>
          <p:cNvSpPr>
            <a:spLocks noGrp="1"/>
          </p:cNvSpPr>
          <p:nvPr>
            <p:ph type="title"/>
          </p:nvPr>
        </p:nvSpPr>
        <p:spPr/>
        <p:txBody>
          <a:bodyPr/>
          <a:lstStyle/>
          <a:p>
            <a:r>
              <a:rPr lang="fi-FI"/>
              <a:t>5 K:ta kohtaamiseen</a:t>
            </a:r>
          </a:p>
        </p:txBody>
      </p:sp>
      <p:graphicFrame>
        <p:nvGraphicFramePr>
          <p:cNvPr id="4" name="Kaaviokuva 3">
            <a:extLst>
              <a:ext uri="{FF2B5EF4-FFF2-40B4-BE49-F238E27FC236}">
                <a16:creationId xmlns:a16="http://schemas.microsoft.com/office/drawing/2014/main" id="{B41B1357-937F-4B07-A61B-A075AA4E1E75}"/>
              </a:ext>
            </a:extLst>
          </p:cNvPr>
          <p:cNvGraphicFramePr/>
          <p:nvPr>
            <p:extLst>
              <p:ext uri="{D42A27DB-BD31-4B8C-83A1-F6EECF244321}">
                <p14:modId xmlns:p14="http://schemas.microsoft.com/office/powerpoint/2010/main" val="4098690290"/>
              </p:ext>
            </p:extLst>
          </p:nvPr>
        </p:nvGraphicFramePr>
        <p:xfrm>
          <a:off x="3192053" y="1931734"/>
          <a:ext cx="3930316" cy="3303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iruutu 4">
            <a:extLst>
              <a:ext uri="{FF2B5EF4-FFF2-40B4-BE49-F238E27FC236}">
                <a16:creationId xmlns:a16="http://schemas.microsoft.com/office/drawing/2014/main" id="{3BDC0F92-7A3F-483C-8958-1213985CDA3F}"/>
              </a:ext>
            </a:extLst>
          </p:cNvPr>
          <p:cNvSpPr txBox="1"/>
          <p:nvPr/>
        </p:nvSpPr>
        <p:spPr>
          <a:xfrm>
            <a:off x="2165684" y="6138333"/>
            <a:ext cx="8775032" cy="523220"/>
          </a:xfrm>
          <a:prstGeom prst="rect">
            <a:avLst/>
          </a:prstGeom>
          <a:noFill/>
        </p:spPr>
        <p:txBody>
          <a:bodyPr wrap="square" rtlCol="0">
            <a:spAutoFit/>
          </a:bodyPr>
          <a:lstStyle/>
          <a:p>
            <a:r>
              <a:rPr lang="fi-FI">
                <a:solidFill>
                  <a:srgbClr val="7F7F7F"/>
                </a:solidFill>
                <a:latin typeface="Arial Narrow" panose="020B0606020202030204" pitchFamily="34" charset="0"/>
                <a:cs typeface="Calibri"/>
              </a:rPr>
              <a:t>Lähde: Kukoistava kasvatus, positiivisen pedagogiikan ja laaja-alaisen </a:t>
            </a:r>
            <a:r>
              <a:rPr lang="fi-FI" err="1">
                <a:solidFill>
                  <a:srgbClr val="7F7F7F"/>
                </a:solidFill>
                <a:latin typeface="Arial Narrow" panose="020B0606020202030204" pitchFamily="34" charset="0"/>
                <a:cs typeface="Calibri"/>
              </a:rPr>
              <a:t>hyvinvointiopetuksen</a:t>
            </a:r>
            <a:r>
              <a:rPr lang="fi-FI">
                <a:solidFill>
                  <a:srgbClr val="7F7F7F"/>
                </a:solidFill>
                <a:latin typeface="Arial Narrow" panose="020B0606020202030204" pitchFamily="34" charset="0"/>
                <a:cs typeface="Calibri"/>
              </a:rPr>
              <a:t> käsikirja</a:t>
            </a:r>
            <a:br>
              <a:rPr lang="fi-FI">
                <a:solidFill>
                  <a:srgbClr val="7F7F7F"/>
                </a:solidFill>
                <a:latin typeface="Arial Narrow" panose="020B0606020202030204" pitchFamily="34" charset="0"/>
                <a:cs typeface="Calibri"/>
              </a:rPr>
            </a:br>
            <a:r>
              <a:rPr lang="fi-FI">
                <a:solidFill>
                  <a:srgbClr val="7F7F7F"/>
                </a:solidFill>
                <a:latin typeface="Arial Narrow" panose="020B0606020202030204" pitchFamily="34" charset="0"/>
                <a:cs typeface="Calibri"/>
              </a:rPr>
              <a:t>(Pauliina Avola ja Viivi Pentikäinen, 2019)</a:t>
            </a:r>
            <a:endParaRPr lang="fi-FI">
              <a:solidFill>
                <a:srgbClr val="7F7F7F"/>
              </a:solidFill>
              <a:latin typeface="Arial Narrow" panose="020B0606020202030204" pitchFamily="34" charset="0"/>
            </a:endParaRPr>
          </a:p>
        </p:txBody>
      </p:sp>
    </p:spTree>
    <p:extLst>
      <p:ext uri="{BB962C8B-B14F-4D97-AF65-F5344CB8AC3E}">
        <p14:creationId xmlns:p14="http://schemas.microsoft.com/office/powerpoint/2010/main" val="16767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3B541A-26A9-4F06-8ECB-9193FCA0E4B9}"/>
              </a:ext>
            </a:extLst>
          </p:cNvPr>
          <p:cNvSpPr>
            <a:spLocks noGrp="1"/>
          </p:cNvSpPr>
          <p:nvPr>
            <p:ph type="title"/>
          </p:nvPr>
        </p:nvSpPr>
        <p:spPr/>
        <p:txBody>
          <a:bodyPr/>
          <a:lstStyle/>
          <a:p>
            <a:r>
              <a:rPr lang="fi-FI" dirty="0">
                <a:solidFill>
                  <a:schemeClr val="tx1"/>
                </a:solidFill>
                <a:cs typeface="Calibri Light"/>
              </a:rPr>
              <a:t>Vuorovaikutustaitojen pikatesti</a:t>
            </a:r>
            <a:endParaRPr lang="fi-FI" dirty="0">
              <a:solidFill>
                <a:schemeClr val="tx1"/>
              </a:solidFill>
            </a:endParaRPr>
          </a:p>
        </p:txBody>
      </p:sp>
      <p:sp>
        <p:nvSpPr>
          <p:cNvPr id="3" name="Tekstin paikkamerkki 2">
            <a:extLst>
              <a:ext uri="{FF2B5EF4-FFF2-40B4-BE49-F238E27FC236}">
                <a16:creationId xmlns:a16="http://schemas.microsoft.com/office/drawing/2014/main" id="{E8458AE8-5C9A-45BB-BE94-6735F903017C}"/>
              </a:ext>
            </a:extLst>
          </p:cNvPr>
          <p:cNvSpPr>
            <a:spLocks noGrp="1"/>
          </p:cNvSpPr>
          <p:nvPr>
            <p:ph type="body" idx="1"/>
          </p:nvPr>
        </p:nvSpPr>
        <p:spPr/>
        <p:txBody>
          <a:bodyPr>
            <a:normAutofit/>
          </a:bodyPr>
          <a:lstStyle/>
          <a:p>
            <a:r>
              <a:rPr lang="fi-FI" b="1" dirty="0">
                <a:solidFill>
                  <a:schemeClr val="tx1"/>
                </a:solidFill>
                <a:ea typeface="+mn-lt"/>
                <a:cs typeface="+mn-lt"/>
              </a:rPr>
              <a:t>Vuorovaikutustaitoja opetetaan parhaiten omalla esimerkillä.</a:t>
            </a:r>
            <a:endParaRPr lang="fi-FI" dirty="0">
              <a:solidFill>
                <a:schemeClr val="tx1"/>
              </a:solidFill>
            </a:endParaRPr>
          </a:p>
          <a:p>
            <a:r>
              <a:rPr lang="fi-FI" dirty="0">
                <a:solidFill>
                  <a:schemeClr val="tx1"/>
                </a:solidFill>
                <a:ea typeface="+mn-lt"/>
                <a:cs typeface="+mn-lt"/>
              </a:rPr>
              <a:t>Voit pohtia nyt, missä osa-alueissa sinä olet vuorovaikutustaidoissa vahvoilla.</a:t>
            </a:r>
            <a:endParaRPr lang="fi-FI" dirty="0">
              <a:solidFill>
                <a:schemeClr val="tx1"/>
              </a:solidFill>
            </a:endParaRPr>
          </a:p>
          <a:p>
            <a:r>
              <a:rPr lang="fi-FI" dirty="0">
                <a:solidFill>
                  <a:schemeClr val="tx1"/>
                </a:solidFill>
                <a:ea typeface="+mn-lt"/>
                <a:cs typeface="+mn-lt"/>
              </a:rPr>
              <a:t>Merkitse seuraavaan listaan kolme omaa vahvuuttasi sekä pohdi, millä tavalla olet näissä hyvän vuorovaikutuksen taidoissa vahvoilla?</a:t>
            </a:r>
            <a:endParaRPr lang="fi-FI" dirty="0">
              <a:solidFill>
                <a:schemeClr val="tx1"/>
              </a:solidFill>
              <a:cs typeface="Calibri"/>
            </a:endParaRPr>
          </a:p>
          <a:p>
            <a:r>
              <a:rPr lang="fi-FI" dirty="0">
                <a:solidFill>
                  <a:schemeClr val="tx1"/>
                </a:solidFill>
                <a:ea typeface="+mn-lt"/>
                <a:cs typeface="+mn-lt"/>
              </a:rPr>
              <a:t>Pohdi vielä sen jälkeen, miten voit kenties kehittää kahta jäljelle jäänyttä taitoa entisestään.</a:t>
            </a:r>
            <a:endParaRPr lang="fi-FI" dirty="0">
              <a:solidFill>
                <a:schemeClr val="tx1"/>
              </a:solidFill>
            </a:endParaRPr>
          </a:p>
          <a:p>
            <a:endParaRPr lang="fi-FI" dirty="0">
              <a:solidFill>
                <a:schemeClr val="tx1"/>
              </a:solidFill>
              <a:cs typeface="Calibri"/>
            </a:endParaRPr>
          </a:p>
          <a:p>
            <a:endParaRPr lang="fi-FI" dirty="0">
              <a:solidFill>
                <a:schemeClr val="tx1"/>
              </a:solidFill>
              <a:cs typeface="Calibri"/>
            </a:endParaRPr>
          </a:p>
          <a:p>
            <a:endParaRPr lang="fi-FI" dirty="0">
              <a:solidFill>
                <a:schemeClr val="tx1"/>
              </a:solidFill>
              <a:cs typeface="Calibri"/>
            </a:endParaRPr>
          </a:p>
          <a:p>
            <a:endParaRPr lang="fi-FI" dirty="0">
              <a:solidFill>
                <a:schemeClr val="tx1"/>
              </a:solidFill>
              <a:cs typeface="Calibri"/>
            </a:endParaRPr>
          </a:p>
          <a:p>
            <a:endParaRPr lang="fi-FI" dirty="0">
              <a:solidFill>
                <a:schemeClr val="tx1"/>
              </a:solidFill>
              <a:cs typeface="Calibri"/>
            </a:endParaRPr>
          </a:p>
          <a:p>
            <a:endParaRPr lang="fi-FI" dirty="0">
              <a:solidFill>
                <a:schemeClr val="tx1"/>
              </a:solidFill>
              <a:cs typeface="Calibri"/>
            </a:endParaRPr>
          </a:p>
          <a:p>
            <a:endParaRPr lang="fi-FI" dirty="0">
              <a:solidFill>
                <a:schemeClr val="tx1"/>
              </a:solidFill>
              <a:cs typeface="Calibri"/>
            </a:endParaRPr>
          </a:p>
          <a:p>
            <a:pPr marL="0" indent="0"/>
            <a:r>
              <a:rPr lang="fi-FI" dirty="0">
                <a:solidFill>
                  <a:schemeClr val="tx1"/>
                </a:solidFill>
                <a:cs typeface="Calibri"/>
              </a:rPr>
              <a:t>Lähde: Kukoistava kasvatus, positiivisen pedagogiikan ja laaja-alaisen hyvinvointiopetuksen käsikirja</a:t>
            </a:r>
            <a:br>
              <a:rPr lang="fi-FI" dirty="0">
                <a:solidFill>
                  <a:schemeClr val="tx1"/>
                </a:solidFill>
                <a:cs typeface="Calibri"/>
              </a:rPr>
            </a:br>
            <a:r>
              <a:rPr lang="fi-FI" dirty="0">
                <a:solidFill>
                  <a:schemeClr val="tx1"/>
                </a:solidFill>
                <a:cs typeface="Calibri"/>
              </a:rPr>
              <a:t>(Pauliina Avola ja Viivi Pentikäinen, 2019)</a:t>
            </a:r>
            <a:endParaRPr lang="fi-FI" dirty="0">
              <a:solidFill>
                <a:schemeClr val="tx1"/>
              </a:solidFill>
              <a:ea typeface="+mn-lt"/>
              <a:cs typeface="+mn-lt"/>
            </a:endParaRPr>
          </a:p>
          <a:p>
            <a:endParaRPr lang="fi-FI">
              <a:cs typeface="Calibri"/>
            </a:endParaRPr>
          </a:p>
          <a:p>
            <a:endParaRPr lang="fi-FI"/>
          </a:p>
        </p:txBody>
      </p:sp>
    </p:spTree>
    <p:extLst>
      <p:ext uri="{BB962C8B-B14F-4D97-AF65-F5344CB8AC3E}">
        <p14:creationId xmlns:p14="http://schemas.microsoft.com/office/powerpoint/2010/main" val="3421499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42E1D3-4C9A-4897-B227-CD9BF3F0AFB3}"/>
              </a:ext>
            </a:extLst>
          </p:cNvPr>
          <p:cNvSpPr>
            <a:spLocks noGrp="1"/>
          </p:cNvSpPr>
          <p:nvPr>
            <p:ph type="title"/>
          </p:nvPr>
        </p:nvSpPr>
        <p:spPr/>
        <p:txBody>
          <a:bodyPr/>
          <a:lstStyle/>
          <a:p>
            <a:r>
              <a:rPr lang="fi-FI" dirty="0">
                <a:solidFill>
                  <a:schemeClr val="tx1"/>
                </a:solidFill>
              </a:rPr>
              <a:t>VV-taitojen pikatesti</a:t>
            </a:r>
          </a:p>
        </p:txBody>
      </p:sp>
      <p:sp>
        <p:nvSpPr>
          <p:cNvPr id="3" name="Tekstin paikkamerkki 2">
            <a:extLst>
              <a:ext uri="{FF2B5EF4-FFF2-40B4-BE49-F238E27FC236}">
                <a16:creationId xmlns:a16="http://schemas.microsoft.com/office/drawing/2014/main" id="{F2251D2F-10D5-4360-A2B4-5903AA190871}"/>
              </a:ext>
            </a:extLst>
          </p:cNvPr>
          <p:cNvSpPr>
            <a:spLocks noGrp="1"/>
          </p:cNvSpPr>
          <p:nvPr>
            <p:ph type="body" idx="1"/>
          </p:nvPr>
        </p:nvSpPr>
        <p:spPr/>
        <p:txBody>
          <a:bodyPr/>
          <a:lstStyle/>
          <a:p>
            <a:pPr fontAlgn="base"/>
            <a:r>
              <a:rPr lang="fi-FI" b="1" dirty="0">
                <a:solidFill>
                  <a:schemeClr val="tx1"/>
                </a:solidFill>
              </a:rPr>
              <a:t>Kiinnostuminen </a:t>
            </a:r>
          </a:p>
          <a:p>
            <a:pPr fontAlgn="base"/>
            <a:r>
              <a:rPr lang="fi-FI" dirty="0">
                <a:solidFill>
                  <a:schemeClr val="tx1"/>
                </a:solidFill>
              </a:rPr>
              <a:t>Olet aidosti kiinnostunut muista ihmisistä ja heidän ajatuksistaan. </a:t>
            </a:r>
          </a:p>
          <a:p>
            <a:pPr fontAlgn="base"/>
            <a:r>
              <a:rPr lang="fi-FI" dirty="0">
                <a:solidFill>
                  <a:schemeClr val="tx1"/>
                </a:solidFill>
              </a:rPr>
              <a:t>Sinun on helppo kohdata toiset ihmiset aidolla avoimuudella, myönteisyydellä ja kiinnostuksella. </a:t>
            </a:r>
          </a:p>
          <a:p>
            <a:pPr fontAlgn="base"/>
            <a:r>
              <a:rPr lang="fi-FI" dirty="0">
                <a:solidFill>
                  <a:schemeClr val="tx1"/>
                </a:solidFill>
              </a:rPr>
              <a:t>Sinun luoksesi on helppo tulla ja kohtaat toiset ystävällisyydellä ja aidolla myönteisyydellä. </a:t>
            </a:r>
          </a:p>
          <a:p>
            <a:pPr fontAlgn="base"/>
            <a:r>
              <a:rPr lang="fi-FI" dirty="0">
                <a:solidFill>
                  <a:schemeClr val="tx1"/>
                </a:solidFill>
              </a:rPr>
              <a:t>Saat toiset tuntemaan olonsa tärkeäksi, koska olet aidosti kiinnostunut heistä. </a:t>
            </a:r>
          </a:p>
          <a:p>
            <a:pPr fontAlgn="base"/>
            <a:r>
              <a:rPr lang="fi-FI" dirty="0">
                <a:solidFill>
                  <a:schemeClr val="tx1"/>
                </a:solidFill>
              </a:rPr>
              <a:t>Katsot mielelläsi vastaantulijoita silmiin ja haluat huomata jokaisen lapsen tai nuoren erikseen. </a:t>
            </a:r>
          </a:p>
          <a:p>
            <a:endParaRPr lang="fi-FI"/>
          </a:p>
        </p:txBody>
      </p:sp>
      <p:sp>
        <p:nvSpPr>
          <p:cNvPr id="4" name="Tekstin paikkamerkki 3">
            <a:extLst>
              <a:ext uri="{FF2B5EF4-FFF2-40B4-BE49-F238E27FC236}">
                <a16:creationId xmlns:a16="http://schemas.microsoft.com/office/drawing/2014/main" id="{46E91CE4-F028-4E5E-85FD-B482CB1D79D9}"/>
              </a:ext>
            </a:extLst>
          </p:cNvPr>
          <p:cNvSpPr>
            <a:spLocks noGrp="1"/>
          </p:cNvSpPr>
          <p:nvPr>
            <p:ph type="body" idx="2"/>
          </p:nvPr>
        </p:nvSpPr>
        <p:spPr/>
        <p:txBody>
          <a:bodyPr>
            <a:normAutofit/>
          </a:bodyPr>
          <a:lstStyle/>
          <a:p>
            <a:pPr fontAlgn="base"/>
            <a:r>
              <a:rPr lang="fi-FI" sz="1400" b="1" dirty="0">
                <a:solidFill>
                  <a:schemeClr val="tx1"/>
                </a:solidFill>
              </a:rPr>
              <a:t>Kysyminen </a:t>
            </a:r>
          </a:p>
          <a:p>
            <a:pPr fontAlgn="base"/>
            <a:r>
              <a:rPr lang="fi-FI" sz="1400" dirty="0">
                <a:solidFill>
                  <a:schemeClr val="tx1"/>
                </a:solidFill>
              </a:rPr>
              <a:t>Olet hyvä esittämään ihmisille kiinnostuneita kysymyksiä, koska haluat aidosti ymmärtää paremmin heidän ajatuksiaan ja tunteitaan. </a:t>
            </a:r>
          </a:p>
          <a:p>
            <a:pPr fontAlgn="base"/>
            <a:r>
              <a:rPr lang="fi-FI" sz="1400" dirty="0">
                <a:solidFill>
                  <a:schemeClr val="tx1"/>
                </a:solidFill>
              </a:rPr>
              <a:t>Kysyt mielelläsi ihmisiltä lisää heidän ajatuksistaan sen sijaan, että toisit vain omia ajatuksiasi ja mielipiteitäsi esiin. </a:t>
            </a:r>
          </a:p>
          <a:p>
            <a:pPr fontAlgn="base"/>
            <a:r>
              <a:rPr lang="fi-FI" sz="1400" dirty="0">
                <a:solidFill>
                  <a:schemeClr val="tx1"/>
                </a:solidFill>
              </a:rPr>
              <a:t>Osaat kysyä aidosti arvostavia ja avoimia kysymyksiä, jotka saavat ihmiset tuntemaan itsensä tärkeiksi. </a:t>
            </a:r>
          </a:p>
          <a:p>
            <a:pPr fontAlgn="base"/>
            <a:r>
              <a:rPr lang="fi-FI" sz="1400" dirty="0">
                <a:solidFill>
                  <a:schemeClr val="tx1"/>
                </a:solidFill>
              </a:rPr>
              <a:t>Selvität mielelläsi asioita kysymällä, etkä tee nopeita päätelmiä ilman, että olet kysynyt muiden näkökulmaa asiaan. </a:t>
            </a:r>
          </a:p>
          <a:p>
            <a:endParaRPr lang="fi-FI" sz="1400"/>
          </a:p>
        </p:txBody>
      </p:sp>
    </p:spTree>
    <p:extLst>
      <p:ext uri="{BB962C8B-B14F-4D97-AF65-F5344CB8AC3E}">
        <p14:creationId xmlns:p14="http://schemas.microsoft.com/office/powerpoint/2010/main" val="4104124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C04CFB-57F5-47FA-8D4E-E05C558EBECA}"/>
              </a:ext>
            </a:extLst>
          </p:cNvPr>
          <p:cNvSpPr>
            <a:spLocks noGrp="1"/>
          </p:cNvSpPr>
          <p:nvPr>
            <p:ph type="title"/>
          </p:nvPr>
        </p:nvSpPr>
        <p:spPr/>
        <p:txBody>
          <a:bodyPr/>
          <a:lstStyle/>
          <a:p>
            <a:r>
              <a:rPr lang="fi-FI" dirty="0">
                <a:solidFill>
                  <a:schemeClr val="tx1"/>
                </a:solidFill>
              </a:rPr>
              <a:t>VV-taitojen pikatesti</a:t>
            </a:r>
          </a:p>
        </p:txBody>
      </p:sp>
      <p:sp>
        <p:nvSpPr>
          <p:cNvPr id="3" name="Tekstin paikkamerkki 2">
            <a:extLst>
              <a:ext uri="{FF2B5EF4-FFF2-40B4-BE49-F238E27FC236}">
                <a16:creationId xmlns:a16="http://schemas.microsoft.com/office/drawing/2014/main" id="{EC189E62-C376-4B67-9D6E-F68BD7410573}"/>
              </a:ext>
            </a:extLst>
          </p:cNvPr>
          <p:cNvSpPr>
            <a:spLocks noGrp="1"/>
          </p:cNvSpPr>
          <p:nvPr>
            <p:ph type="body" idx="1"/>
          </p:nvPr>
        </p:nvSpPr>
        <p:spPr/>
        <p:txBody>
          <a:bodyPr/>
          <a:lstStyle/>
          <a:p>
            <a:pPr fontAlgn="base"/>
            <a:r>
              <a:rPr lang="fi-FI" b="1" dirty="0">
                <a:solidFill>
                  <a:schemeClr val="tx1"/>
                </a:solidFill>
              </a:rPr>
              <a:t>Kuuntelu</a:t>
            </a:r>
            <a:r>
              <a:rPr lang="fi-FI" dirty="0">
                <a:solidFill>
                  <a:schemeClr val="tx1"/>
                </a:solidFill>
              </a:rPr>
              <a:t> </a:t>
            </a:r>
          </a:p>
          <a:p>
            <a:pPr fontAlgn="base"/>
            <a:r>
              <a:rPr lang="fi-FI" dirty="0">
                <a:solidFill>
                  <a:schemeClr val="tx1"/>
                </a:solidFill>
              </a:rPr>
              <a:t>Olet mestari kuuntelemaan toisia. </a:t>
            </a:r>
          </a:p>
          <a:p>
            <a:pPr fontAlgn="base"/>
            <a:r>
              <a:rPr lang="fi-FI" dirty="0">
                <a:solidFill>
                  <a:schemeClr val="tx1"/>
                </a:solidFill>
              </a:rPr>
              <a:t>Sinulle on luontaisen helppoa olla muille läsnä, kuunnella ja kuulla todella, mitä sanotaan. </a:t>
            </a:r>
          </a:p>
          <a:p>
            <a:pPr fontAlgn="base"/>
            <a:r>
              <a:rPr lang="fi-FI" dirty="0">
                <a:solidFill>
                  <a:schemeClr val="tx1"/>
                </a:solidFill>
              </a:rPr>
              <a:t>Et keskeytä ja maltat kuunnella toisen asian loppuun saakka. </a:t>
            </a:r>
          </a:p>
          <a:p>
            <a:pPr fontAlgn="base"/>
            <a:r>
              <a:rPr lang="fi-FI" dirty="0">
                <a:solidFill>
                  <a:schemeClr val="tx1"/>
                </a:solidFill>
              </a:rPr>
              <a:t>Sinulla ei ole kiirettä kertoa itsestäsi vaan koet luontaisen helpoksi kuulla toisten asioita. </a:t>
            </a:r>
          </a:p>
          <a:p>
            <a:pPr fontAlgn="base"/>
            <a:r>
              <a:rPr lang="fi-FI" dirty="0">
                <a:solidFill>
                  <a:schemeClr val="tx1"/>
                </a:solidFill>
              </a:rPr>
              <a:t>Olet myös erityisen hyvä kuuntelemaan ihmisten suruja ja murheita sekä kuulemaan syvemmin, miltä toisesta todella tuntuu. </a:t>
            </a:r>
          </a:p>
          <a:p>
            <a:pPr fontAlgn="base"/>
            <a:r>
              <a:rPr lang="fi-FI" dirty="0">
                <a:solidFill>
                  <a:schemeClr val="tx1"/>
                </a:solidFill>
              </a:rPr>
              <a:t>Kuunnellessasi lasta laskeudut hänen kanssaan samalle tasolle ja pysähdyt lapsen asian äärelle aidosti. </a:t>
            </a:r>
          </a:p>
          <a:p>
            <a:endParaRPr lang="fi-FI"/>
          </a:p>
        </p:txBody>
      </p:sp>
      <p:sp>
        <p:nvSpPr>
          <p:cNvPr id="4" name="Tekstin paikkamerkki 3">
            <a:extLst>
              <a:ext uri="{FF2B5EF4-FFF2-40B4-BE49-F238E27FC236}">
                <a16:creationId xmlns:a16="http://schemas.microsoft.com/office/drawing/2014/main" id="{1AB7355E-9844-4387-86E1-E3B749B3213F}"/>
              </a:ext>
            </a:extLst>
          </p:cNvPr>
          <p:cNvSpPr>
            <a:spLocks noGrp="1"/>
          </p:cNvSpPr>
          <p:nvPr>
            <p:ph type="body" idx="2"/>
          </p:nvPr>
        </p:nvSpPr>
        <p:spPr/>
        <p:txBody>
          <a:bodyPr>
            <a:normAutofit/>
          </a:bodyPr>
          <a:lstStyle/>
          <a:p>
            <a:pPr fontAlgn="base"/>
            <a:r>
              <a:rPr lang="fi-FI" sz="1400" b="1" dirty="0">
                <a:solidFill>
                  <a:schemeClr val="tx1"/>
                </a:solidFill>
              </a:rPr>
              <a:t>Kannustus </a:t>
            </a:r>
          </a:p>
          <a:p>
            <a:pPr fontAlgn="base"/>
            <a:r>
              <a:rPr lang="fi-FI" sz="1400" dirty="0">
                <a:solidFill>
                  <a:schemeClr val="tx1"/>
                </a:solidFill>
              </a:rPr>
              <a:t>Olet kannustamisen ja positiivisen palautteen mestari. </a:t>
            </a:r>
          </a:p>
          <a:p>
            <a:pPr fontAlgn="base"/>
            <a:r>
              <a:rPr lang="fi-FI" sz="1400" dirty="0">
                <a:solidFill>
                  <a:schemeClr val="tx1"/>
                </a:solidFill>
              </a:rPr>
              <a:t>Sinulle on helppoa ja luontaista kehua, kiittää ja kannustaa toisia. </a:t>
            </a:r>
          </a:p>
          <a:p>
            <a:pPr fontAlgn="base"/>
            <a:r>
              <a:rPr lang="fi-FI" sz="1400" dirty="0">
                <a:solidFill>
                  <a:schemeClr val="tx1"/>
                </a:solidFill>
              </a:rPr>
              <a:t>Saat itsekin runsaasti hyvää mieltä, kun jaat hyvää palautetta muille. </a:t>
            </a:r>
          </a:p>
          <a:p>
            <a:pPr fontAlgn="base"/>
            <a:r>
              <a:rPr lang="fi-FI" sz="1400" dirty="0">
                <a:solidFill>
                  <a:schemeClr val="tx1"/>
                </a:solidFill>
              </a:rPr>
              <a:t>Jaksat myös nähdä vaivaa hyvän palautteen antamiseksi, koska pidät positiivisen ja kannustavan palautteen antamista tärkeänä. </a:t>
            </a:r>
          </a:p>
          <a:p>
            <a:pPr fontAlgn="base"/>
            <a:r>
              <a:rPr lang="fi-FI" sz="1400" dirty="0">
                <a:solidFill>
                  <a:schemeClr val="tx1"/>
                </a:solidFill>
              </a:rPr>
              <a:t>Sinä kohotat muita korkeammalle kannustavalla palautteella. </a:t>
            </a:r>
          </a:p>
          <a:p>
            <a:pPr fontAlgn="base"/>
            <a:r>
              <a:rPr lang="fi-FI" sz="1400" dirty="0">
                <a:solidFill>
                  <a:schemeClr val="tx1"/>
                </a:solidFill>
              </a:rPr>
              <a:t>Olet oppinut huomaamaan hyvää ja osaat sanoittaa sinä luonnollisesti muille. </a:t>
            </a:r>
          </a:p>
          <a:p>
            <a:endParaRPr lang="fi-FI" sz="1400"/>
          </a:p>
        </p:txBody>
      </p:sp>
    </p:spTree>
    <p:extLst>
      <p:ext uri="{BB962C8B-B14F-4D97-AF65-F5344CB8AC3E}">
        <p14:creationId xmlns:p14="http://schemas.microsoft.com/office/powerpoint/2010/main" val="1220752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D314E1-30AC-4CE4-A0FB-6BFAA7E73E50}"/>
              </a:ext>
            </a:extLst>
          </p:cNvPr>
          <p:cNvSpPr>
            <a:spLocks noGrp="1"/>
          </p:cNvSpPr>
          <p:nvPr>
            <p:ph type="title"/>
          </p:nvPr>
        </p:nvSpPr>
        <p:spPr/>
        <p:txBody>
          <a:bodyPr/>
          <a:lstStyle/>
          <a:p>
            <a:r>
              <a:rPr lang="fi-FI" dirty="0">
                <a:solidFill>
                  <a:schemeClr val="tx1"/>
                </a:solidFill>
              </a:rPr>
              <a:t>VV-taitojen pikatesti</a:t>
            </a:r>
          </a:p>
        </p:txBody>
      </p:sp>
      <p:sp>
        <p:nvSpPr>
          <p:cNvPr id="3" name="Tekstin paikkamerkki 2">
            <a:extLst>
              <a:ext uri="{FF2B5EF4-FFF2-40B4-BE49-F238E27FC236}">
                <a16:creationId xmlns:a16="http://schemas.microsoft.com/office/drawing/2014/main" id="{E28BBA17-8685-480D-AF81-50E663785F11}"/>
              </a:ext>
            </a:extLst>
          </p:cNvPr>
          <p:cNvSpPr>
            <a:spLocks noGrp="1"/>
          </p:cNvSpPr>
          <p:nvPr>
            <p:ph type="body" idx="1"/>
          </p:nvPr>
        </p:nvSpPr>
        <p:spPr/>
        <p:txBody>
          <a:bodyPr/>
          <a:lstStyle/>
          <a:p>
            <a:pPr fontAlgn="base"/>
            <a:r>
              <a:rPr lang="fi-FI" b="1" dirty="0">
                <a:solidFill>
                  <a:schemeClr val="tx1"/>
                </a:solidFill>
              </a:rPr>
              <a:t>Kunnioitus </a:t>
            </a:r>
          </a:p>
          <a:p>
            <a:pPr fontAlgn="base"/>
            <a:r>
              <a:rPr lang="fi-FI" dirty="0">
                <a:solidFill>
                  <a:schemeClr val="tx1"/>
                </a:solidFill>
              </a:rPr>
              <a:t>Olet kunnioittava toisten ihmisten ajatuksia, tunteita ja erilaisuutta kohtaan. </a:t>
            </a:r>
          </a:p>
          <a:p>
            <a:pPr fontAlgn="base"/>
            <a:r>
              <a:rPr lang="fi-FI" dirty="0">
                <a:solidFill>
                  <a:schemeClr val="tx1"/>
                </a:solidFill>
              </a:rPr>
              <a:t>Ymmärrät, että jokainen ihminen on oma arvokas yksilönsä ja kaikki ihmiset ansaitsevat tulla samalla tavalla kohdelluiksi ja kunnioitetuiksi. </a:t>
            </a:r>
          </a:p>
          <a:p>
            <a:pPr fontAlgn="base"/>
            <a:r>
              <a:rPr lang="fi-FI" dirty="0">
                <a:solidFill>
                  <a:schemeClr val="tx1"/>
                </a:solidFill>
              </a:rPr>
              <a:t>Suhtaudut lähtökohtaisesti ihmisiin suvaitsevaisesti, hyväksyvästi ja kunnioittavasti. </a:t>
            </a:r>
          </a:p>
          <a:p>
            <a:pPr fontAlgn="base"/>
            <a:r>
              <a:rPr lang="fi-FI" dirty="0">
                <a:solidFill>
                  <a:schemeClr val="tx1"/>
                </a:solidFill>
              </a:rPr>
              <a:t>Osaat suhtautua kunnioittavasti myös eriäviin mielipiteisiin ja arvostaa erilaisia näkemyksiä. </a:t>
            </a:r>
          </a:p>
          <a:p>
            <a:pPr fontAlgn="base"/>
            <a:r>
              <a:rPr lang="fi-FI" dirty="0">
                <a:solidFill>
                  <a:schemeClr val="tx1"/>
                </a:solidFill>
              </a:rPr>
              <a:t>Osaat ilmaista itseäsi kunnioittavasti ottaen vastuun omista mielipiteistäsi. </a:t>
            </a:r>
          </a:p>
          <a:p>
            <a:pPr fontAlgn="base"/>
            <a:r>
              <a:rPr lang="fi-FI" dirty="0">
                <a:solidFill>
                  <a:schemeClr val="tx1"/>
                </a:solidFill>
              </a:rPr>
              <a:t>Ymmärrät, että kunnioitusta ei tarvitse ansaita mitenkään, vaan kunnioitus on oma valinta suhtautua muihin ihmisiin. </a:t>
            </a:r>
          </a:p>
          <a:p>
            <a:endParaRPr lang="fi-FI" dirty="0">
              <a:solidFill>
                <a:schemeClr val="tx1"/>
              </a:solidFill>
            </a:endParaRPr>
          </a:p>
        </p:txBody>
      </p:sp>
    </p:spTree>
    <p:extLst>
      <p:ext uri="{BB962C8B-B14F-4D97-AF65-F5344CB8AC3E}">
        <p14:creationId xmlns:p14="http://schemas.microsoft.com/office/powerpoint/2010/main" val="67090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B3CDF4-C3E8-4E41-8BC7-1267308CD2EC}"/>
              </a:ext>
            </a:extLst>
          </p:cNvPr>
          <p:cNvSpPr>
            <a:spLocks noGrp="1"/>
          </p:cNvSpPr>
          <p:nvPr>
            <p:ph type="title"/>
          </p:nvPr>
        </p:nvSpPr>
        <p:spPr/>
        <p:txBody>
          <a:bodyPr/>
          <a:lstStyle/>
          <a:p>
            <a:r>
              <a:rPr lang="fi-FI" dirty="0">
                <a:solidFill>
                  <a:schemeClr val="tx1"/>
                </a:solidFill>
                <a:latin typeface="Arial"/>
                <a:cs typeface="Calibri Light"/>
              </a:rPr>
              <a:t>Eka kerta luokan kanssa</a:t>
            </a:r>
            <a:endParaRPr lang="fi-FI">
              <a:solidFill>
                <a:schemeClr val="tx1"/>
              </a:solidFill>
              <a:latin typeface="Arial"/>
            </a:endParaRPr>
          </a:p>
        </p:txBody>
      </p:sp>
      <p:sp>
        <p:nvSpPr>
          <p:cNvPr id="3" name="Tekstin paikkamerkki 2">
            <a:extLst>
              <a:ext uri="{FF2B5EF4-FFF2-40B4-BE49-F238E27FC236}">
                <a16:creationId xmlns:a16="http://schemas.microsoft.com/office/drawing/2014/main" id="{4FD54CDF-972F-4635-A796-C60E0E41B355}"/>
              </a:ext>
            </a:extLst>
          </p:cNvPr>
          <p:cNvSpPr>
            <a:spLocks noGrp="1"/>
          </p:cNvSpPr>
          <p:nvPr>
            <p:ph type="body" idx="1"/>
          </p:nvPr>
        </p:nvSpPr>
        <p:spPr/>
        <p:txBody>
          <a:bodyPr/>
          <a:lstStyle/>
          <a:p>
            <a:r>
              <a:rPr lang="fi-FI" sz="1600" dirty="0">
                <a:solidFill>
                  <a:schemeClr val="tx1"/>
                </a:solidFill>
                <a:latin typeface="Arial"/>
                <a:cs typeface="Calibri"/>
              </a:rPr>
              <a:t>Ensivaikutelmalla on väliä</a:t>
            </a:r>
          </a:p>
          <a:p>
            <a:pPr lvl="1"/>
            <a:r>
              <a:rPr lang="fi-FI" sz="1600" i="1" dirty="0">
                <a:solidFill>
                  <a:schemeClr val="tx1"/>
                </a:solidFill>
                <a:cs typeface="Calibri"/>
              </a:rPr>
              <a:t>"Ensimmäiset kolme minuuttia määrittävät, miten seuraavat kolme vuotta sujuvat"</a:t>
            </a:r>
          </a:p>
          <a:p>
            <a:endParaRPr lang="fi-FI" sz="1600" dirty="0">
              <a:solidFill>
                <a:schemeClr val="tx1"/>
              </a:solidFill>
              <a:latin typeface="Arial"/>
              <a:cs typeface="Calibri"/>
            </a:endParaRPr>
          </a:p>
          <a:p>
            <a:r>
              <a:rPr lang="fi-FI" sz="1600" dirty="0">
                <a:solidFill>
                  <a:schemeClr val="tx1"/>
                </a:solidFill>
                <a:latin typeface="Arial"/>
                <a:cs typeface="Calibri"/>
              </a:rPr>
              <a:t>Tervehtiminen ovella, läsnäolo, silmiin katsominen</a:t>
            </a:r>
          </a:p>
          <a:p>
            <a:r>
              <a:rPr lang="fi-FI" sz="1600" dirty="0">
                <a:solidFill>
                  <a:schemeClr val="tx1"/>
                </a:solidFill>
                <a:latin typeface="Arial"/>
                <a:cs typeface="Calibri"/>
              </a:rPr>
              <a:t>Omalla nimellä puhuttelu, nimien opettelu</a:t>
            </a:r>
          </a:p>
          <a:p>
            <a:r>
              <a:rPr lang="fi-FI" sz="1600" dirty="0">
                <a:solidFill>
                  <a:schemeClr val="tx1"/>
                </a:solidFill>
                <a:latin typeface="Arial"/>
                <a:cs typeface="Calibri"/>
              </a:rPr>
              <a:t>Osallista jokainen oppilas (ja itsesi)</a:t>
            </a:r>
          </a:p>
          <a:p>
            <a:pPr lvl="1"/>
            <a:r>
              <a:rPr lang="fi-FI" sz="1600" dirty="0">
                <a:solidFill>
                  <a:schemeClr val="tx1"/>
                </a:solidFill>
                <a:cs typeface="Calibri"/>
              </a:rPr>
              <a:t>Mieti tekeminen niin, että kukaan ei voi jäädä ulkopuolelle</a:t>
            </a:r>
          </a:p>
          <a:p>
            <a:r>
              <a:rPr lang="fi-FI" sz="1600" dirty="0">
                <a:solidFill>
                  <a:schemeClr val="tx1"/>
                </a:solidFill>
                <a:latin typeface="Arial"/>
                <a:cs typeface="Calibri"/>
              </a:rPr>
              <a:t>Luokan toimintatavat</a:t>
            </a:r>
          </a:p>
          <a:p>
            <a:pPr lvl="1"/>
            <a:r>
              <a:rPr lang="fi-FI" sz="1600" dirty="0">
                <a:solidFill>
                  <a:schemeClr val="tx1"/>
                </a:solidFill>
                <a:cs typeface="Calibri"/>
              </a:rPr>
              <a:t>Kolme konkreettista asiaa, joista pidetään aina kiinni (esim. Puhun toisille kohteliaasti)</a:t>
            </a:r>
          </a:p>
          <a:p>
            <a:pPr lvl="1"/>
            <a:r>
              <a:rPr lang="fi-FI" sz="1600" dirty="0">
                <a:solidFill>
                  <a:schemeClr val="tx1"/>
                </a:solidFill>
                <a:cs typeface="Calibri"/>
              </a:rPr>
              <a:t>Palaute: kiitos, kun toimit toivotulla tavalla</a:t>
            </a:r>
          </a:p>
        </p:txBody>
      </p:sp>
    </p:spTree>
    <p:extLst>
      <p:ext uri="{BB962C8B-B14F-4D97-AF65-F5344CB8AC3E}">
        <p14:creationId xmlns:p14="http://schemas.microsoft.com/office/powerpoint/2010/main" val="3929485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874981-23E0-4125-B501-686BB8DA1D35}"/>
              </a:ext>
            </a:extLst>
          </p:cNvPr>
          <p:cNvSpPr>
            <a:spLocks noGrp="1"/>
          </p:cNvSpPr>
          <p:nvPr>
            <p:ph type="title" idx="4294967295"/>
          </p:nvPr>
        </p:nvSpPr>
        <p:spPr>
          <a:xfrm>
            <a:off x="2757488" y="365125"/>
            <a:ext cx="9434512" cy="1325563"/>
          </a:xfrm>
        </p:spPr>
        <p:txBody>
          <a:bodyPr/>
          <a:lstStyle/>
          <a:p>
            <a:r>
              <a:rPr lang="fi-FI">
                <a:solidFill>
                  <a:schemeClr val="tx1">
                    <a:lumMod val="50000"/>
                    <a:lumOff val="50000"/>
                  </a:schemeClr>
                </a:solidFill>
                <a:cs typeface="Calibri Light"/>
              </a:rPr>
              <a:t>Linkkejä ja vinkkejä </a:t>
            </a:r>
            <a:r>
              <a:rPr lang="fi-FI" err="1">
                <a:solidFill>
                  <a:schemeClr val="tx1">
                    <a:lumMod val="50000"/>
                    <a:lumOff val="50000"/>
                  </a:schemeClr>
                </a:solidFill>
                <a:cs typeface="Calibri Light"/>
              </a:rPr>
              <a:t>ryhmäytykseen</a:t>
            </a:r>
            <a:endParaRPr lang="fi-FI">
              <a:solidFill>
                <a:schemeClr val="tx1">
                  <a:lumMod val="50000"/>
                  <a:lumOff val="50000"/>
                </a:schemeClr>
              </a:solidFill>
            </a:endParaRPr>
          </a:p>
        </p:txBody>
      </p:sp>
      <p:sp>
        <p:nvSpPr>
          <p:cNvPr id="3" name="Tekstin paikkamerkki 2">
            <a:extLst>
              <a:ext uri="{FF2B5EF4-FFF2-40B4-BE49-F238E27FC236}">
                <a16:creationId xmlns:a16="http://schemas.microsoft.com/office/drawing/2014/main" id="{F30B7609-E5E7-4A8F-B3F7-B4BE61A27EAE}"/>
              </a:ext>
            </a:extLst>
          </p:cNvPr>
          <p:cNvSpPr>
            <a:spLocks noGrp="1"/>
          </p:cNvSpPr>
          <p:nvPr>
            <p:ph type="body" idx="4294967295"/>
          </p:nvPr>
        </p:nvSpPr>
        <p:spPr>
          <a:xfrm>
            <a:off x="2757488" y="1800225"/>
            <a:ext cx="9434512" cy="4351338"/>
          </a:xfrm>
        </p:spPr>
        <p:txBody>
          <a:bodyPr/>
          <a:lstStyle/>
          <a:p>
            <a:pPr>
              <a:lnSpc>
                <a:spcPct val="100000"/>
              </a:lnSpc>
              <a:spcBef>
                <a:spcPts val="0"/>
              </a:spcBef>
            </a:pPr>
            <a:r>
              <a:rPr lang="en-US" err="1">
                <a:ea typeface="+mn-lt"/>
                <a:cs typeface="+mn-lt"/>
                <a:hlinkClick r:id="rId2"/>
              </a:rPr>
              <a:t>Ryhmäytymisleikkejä</a:t>
            </a:r>
            <a:r>
              <a:rPr lang="en-US">
                <a:ea typeface="+mn-lt"/>
                <a:cs typeface="+mn-lt"/>
                <a:hlinkClick r:id="rId2"/>
              </a:rPr>
              <a:t> (peda.net)</a:t>
            </a:r>
            <a:endParaRPr lang="en-US">
              <a:ea typeface="+mn-lt"/>
              <a:cs typeface="+mn-lt"/>
            </a:endParaRPr>
          </a:p>
          <a:p>
            <a:pPr>
              <a:lnSpc>
                <a:spcPct val="100000"/>
              </a:lnSpc>
              <a:spcBef>
                <a:spcPts val="0"/>
              </a:spcBef>
            </a:pPr>
            <a:r>
              <a:rPr lang="en-US" err="1">
                <a:ea typeface="+mn-lt"/>
                <a:cs typeface="+mn-lt"/>
                <a:hlinkClick r:id="rId3"/>
              </a:rPr>
              <a:t>Leikkipankki</a:t>
            </a:r>
            <a:endParaRPr lang="en-US">
              <a:ea typeface="+mn-lt"/>
              <a:cs typeface="+mn-lt"/>
              <a:hlinkClick r:id="rId3"/>
            </a:endParaRPr>
          </a:p>
          <a:p>
            <a:pPr>
              <a:lnSpc>
                <a:spcPct val="100000"/>
              </a:lnSpc>
              <a:spcBef>
                <a:spcPts val="0"/>
              </a:spcBef>
            </a:pPr>
            <a:r>
              <a:rPr lang="en-US" err="1">
                <a:ea typeface="+mn-lt"/>
                <a:cs typeface="+mn-lt"/>
                <a:hlinkClick r:id="rId4"/>
              </a:rPr>
              <a:t>Hyvän</a:t>
            </a:r>
            <a:r>
              <a:rPr lang="en-US">
                <a:ea typeface="+mn-lt"/>
                <a:cs typeface="+mn-lt"/>
                <a:hlinkClick r:id="rId4"/>
              </a:rPr>
              <a:t> </a:t>
            </a:r>
            <a:r>
              <a:rPr lang="en-US" err="1">
                <a:ea typeface="+mn-lt"/>
                <a:cs typeface="+mn-lt"/>
                <a:hlinkClick r:id="rId4"/>
              </a:rPr>
              <a:t>mielen</a:t>
            </a:r>
            <a:r>
              <a:rPr lang="en-US">
                <a:ea typeface="+mn-lt"/>
                <a:cs typeface="+mn-lt"/>
                <a:hlinkClick r:id="rId4"/>
              </a:rPr>
              <a:t> </a:t>
            </a:r>
            <a:r>
              <a:rPr lang="en-US" err="1">
                <a:ea typeface="+mn-lt"/>
                <a:cs typeface="+mn-lt"/>
                <a:hlinkClick r:id="rId4"/>
              </a:rPr>
              <a:t>taitomerkki</a:t>
            </a:r>
            <a:endParaRPr lang="en-US">
              <a:ea typeface="+mn-lt"/>
              <a:cs typeface="+mn-lt"/>
              <a:hlinkClick r:id="rId4"/>
            </a:endParaRPr>
          </a:p>
          <a:p>
            <a:pPr>
              <a:lnSpc>
                <a:spcPct val="100000"/>
              </a:lnSpc>
              <a:spcBef>
                <a:spcPts val="0"/>
              </a:spcBef>
            </a:pPr>
            <a:r>
              <a:rPr lang="en-US" err="1">
                <a:ea typeface="+mn-lt"/>
                <a:cs typeface="+mn-lt"/>
                <a:hlinkClick r:id="rId5"/>
              </a:rPr>
              <a:t>Mieli</a:t>
            </a:r>
            <a:r>
              <a:rPr lang="en-US">
                <a:ea typeface="+mn-lt"/>
                <a:cs typeface="+mn-lt"/>
                <a:hlinkClick r:id="rId5"/>
              </a:rPr>
              <a:t> </a:t>
            </a:r>
            <a:r>
              <a:rPr lang="en-US" err="1">
                <a:ea typeface="+mn-lt"/>
                <a:cs typeface="+mn-lt"/>
                <a:hlinkClick r:id="rId5"/>
              </a:rPr>
              <a:t>ry</a:t>
            </a:r>
            <a:r>
              <a:rPr lang="en-US">
                <a:ea typeface="+mn-lt"/>
                <a:cs typeface="+mn-lt"/>
                <a:hlinkClick r:id="rId5"/>
              </a:rPr>
              <a:t> - </a:t>
            </a:r>
            <a:r>
              <a:rPr lang="en-US" err="1">
                <a:ea typeface="+mn-lt"/>
                <a:cs typeface="+mn-lt"/>
                <a:hlinkClick r:id="rId5"/>
              </a:rPr>
              <a:t>Hyvän</a:t>
            </a:r>
            <a:r>
              <a:rPr lang="en-US">
                <a:ea typeface="+mn-lt"/>
                <a:cs typeface="+mn-lt"/>
                <a:hlinkClick r:id="rId5"/>
              </a:rPr>
              <a:t> </a:t>
            </a:r>
            <a:r>
              <a:rPr lang="en-US" err="1">
                <a:ea typeface="+mn-lt"/>
                <a:cs typeface="+mn-lt"/>
                <a:hlinkClick r:id="rId5"/>
              </a:rPr>
              <a:t>mielen</a:t>
            </a:r>
            <a:r>
              <a:rPr lang="en-US">
                <a:ea typeface="+mn-lt"/>
                <a:cs typeface="+mn-lt"/>
                <a:hlinkClick r:id="rId5"/>
              </a:rPr>
              <a:t> </a:t>
            </a:r>
            <a:r>
              <a:rPr lang="en-US" err="1">
                <a:ea typeface="+mn-lt"/>
                <a:cs typeface="+mn-lt"/>
                <a:hlinkClick r:id="rId5"/>
              </a:rPr>
              <a:t>treenivihko</a:t>
            </a:r>
            <a:endParaRPr lang="en-US">
              <a:ea typeface="+mn-lt"/>
              <a:cs typeface="+mn-lt"/>
              <a:hlinkClick r:id="rId5"/>
            </a:endParaRPr>
          </a:p>
          <a:p>
            <a:pPr>
              <a:lnSpc>
                <a:spcPct val="100000"/>
              </a:lnSpc>
              <a:spcBef>
                <a:spcPts val="0"/>
              </a:spcBef>
            </a:pPr>
            <a:r>
              <a:rPr lang="en-US">
                <a:ea typeface="+mn-lt"/>
                <a:cs typeface="+mn-lt"/>
                <a:hlinkClick r:id="rId6"/>
              </a:rPr>
              <a:t>MLL-</a:t>
            </a:r>
            <a:r>
              <a:rPr lang="en-US" err="1">
                <a:ea typeface="+mn-lt"/>
                <a:cs typeface="+mn-lt"/>
                <a:hlinkClick r:id="rId6"/>
              </a:rPr>
              <a:t>tehtäväkortit</a:t>
            </a:r>
            <a:endParaRPr lang="en-US">
              <a:ea typeface="+mn-lt"/>
              <a:cs typeface="+mn-lt"/>
              <a:hlinkClick r:id="rId6"/>
            </a:endParaRPr>
          </a:p>
          <a:p>
            <a:pPr>
              <a:lnSpc>
                <a:spcPct val="100000"/>
              </a:lnSpc>
              <a:spcBef>
                <a:spcPts val="0"/>
              </a:spcBef>
            </a:pPr>
            <a:r>
              <a:rPr lang="en-US" err="1">
                <a:ea typeface="+mn-lt"/>
                <a:cs typeface="+mn-lt"/>
                <a:hlinkClick r:id="rId7"/>
              </a:rPr>
              <a:t>Sporttipankki</a:t>
            </a:r>
            <a:endParaRPr lang="en-US">
              <a:ea typeface="+mn-lt"/>
              <a:cs typeface="+mn-lt"/>
              <a:hlinkClick r:id="rId7"/>
            </a:endParaRPr>
          </a:p>
          <a:p>
            <a:r>
              <a:rPr lang="fi-FI">
                <a:cs typeface="Calibri"/>
                <a:hlinkClick r:id="rId8"/>
              </a:rPr>
              <a:t>Yhteispeli koulussa</a:t>
            </a:r>
            <a:endParaRPr lang="fi-FI">
              <a:cs typeface="Calibri"/>
            </a:endParaRPr>
          </a:p>
        </p:txBody>
      </p:sp>
    </p:spTree>
    <p:extLst>
      <p:ext uri="{BB962C8B-B14F-4D97-AF65-F5344CB8AC3E}">
        <p14:creationId xmlns:p14="http://schemas.microsoft.com/office/powerpoint/2010/main" val="33279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3F06FF-FBD5-FCD5-7E6F-46BA026C1C82}"/>
              </a:ext>
            </a:extLst>
          </p:cNvPr>
          <p:cNvSpPr>
            <a:spLocks noGrp="1"/>
          </p:cNvSpPr>
          <p:nvPr>
            <p:ph type="title"/>
          </p:nvPr>
        </p:nvSpPr>
        <p:spPr/>
        <p:txBody>
          <a:bodyPr/>
          <a:lstStyle/>
          <a:p>
            <a:r>
              <a:rPr lang="fi-FI"/>
              <a:t>Materiaalilinkkejä ja kirjallisuutta</a:t>
            </a:r>
          </a:p>
        </p:txBody>
      </p:sp>
      <p:sp>
        <p:nvSpPr>
          <p:cNvPr id="3" name="Tekstin paikkamerkki 2">
            <a:extLst>
              <a:ext uri="{FF2B5EF4-FFF2-40B4-BE49-F238E27FC236}">
                <a16:creationId xmlns:a16="http://schemas.microsoft.com/office/drawing/2014/main" id="{534CAA1A-7624-7AC6-AAB4-459E14ED9D42}"/>
              </a:ext>
            </a:extLst>
          </p:cNvPr>
          <p:cNvSpPr>
            <a:spLocks noGrp="1"/>
          </p:cNvSpPr>
          <p:nvPr>
            <p:ph type="body" idx="1"/>
          </p:nvPr>
        </p:nvSpPr>
        <p:spPr/>
        <p:txBody>
          <a:bodyPr/>
          <a:lstStyle/>
          <a:p>
            <a:r>
              <a:rPr lang="fi-FI">
                <a:hlinkClick r:id="rId2"/>
              </a:rPr>
              <a:t>Arjen hallinta ja hyvinvointi</a:t>
            </a:r>
            <a:endParaRPr lang="fi-FI"/>
          </a:p>
          <a:p>
            <a:r>
              <a:rPr lang="fi-FI">
                <a:hlinkClick r:id="rId3"/>
              </a:rPr>
              <a:t>Hyvä koulu</a:t>
            </a:r>
            <a:endParaRPr lang="fi-FI"/>
          </a:p>
          <a:p>
            <a:r>
              <a:rPr lang="fi-FI">
                <a:hlinkClick r:id="rId4"/>
              </a:rPr>
              <a:t>Itsetuntemus</a:t>
            </a:r>
            <a:endParaRPr lang="fi-FI"/>
          </a:p>
          <a:p>
            <a:r>
              <a:rPr lang="fi-FI">
                <a:hlinkClick r:id="rId5"/>
              </a:rPr>
              <a:t>Kaveritaidot</a:t>
            </a:r>
            <a:endParaRPr lang="fi-FI"/>
          </a:p>
          <a:p>
            <a:r>
              <a:rPr lang="fi-FI">
                <a:hlinkClick r:id="rId6"/>
              </a:rPr>
              <a:t>Kiitollisuus</a:t>
            </a:r>
            <a:endParaRPr lang="fi-FI"/>
          </a:p>
          <a:p>
            <a:r>
              <a:rPr lang="fi-FI">
                <a:hlinkClick r:id="rId7"/>
              </a:rPr>
              <a:t>Läsnäolotaidot ja unelmointi</a:t>
            </a:r>
            <a:endParaRPr lang="fi-FI"/>
          </a:p>
          <a:p>
            <a:r>
              <a:rPr lang="fi-FI">
                <a:hlinkClick r:id="rId8"/>
              </a:rPr>
              <a:t>Mediataidot</a:t>
            </a:r>
            <a:endParaRPr lang="fi-FI"/>
          </a:p>
          <a:p>
            <a:r>
              <a:rPr lang="fi-FI">
                <a:hlinkClick r:id="rId9"/>
              </a:rPr>
              <a:t>Ratkaisu- ja sovittelutaidot</a:t>
            </a:r>
            <a:endParaRPr lang="fi-FI"/>
          </a:p>
          <a:p>
            <a:br>
              <a:rPr lang="en-US"/>
            </a:br>
            <a:endParaRPr lang="en-US"/>
          </a:p>
        </p:txBody>
      </p:sp>
      <p:sp>
        <p:nvSpPr>
          <p:cNvPr id="4" name="Tekstin paikkamerkki 3">
            <a:extLst>
              <a:ext uri="{FF2B5EF4-FFF2-40B4-BE49-F238E27FC236}">
                <a16:creationId xmlns:a16="http://schemas.microsoft.com/office/drawing/2014/main" id="{4BE6782B-FB01-FE04-A239-7998CA5AEF6D}"/>
              </a:ext>
            </a:extLst>
          </p:cNvPr>
          <p:cNvSpPr>
            <a:spLocks noGrp="1"/>
          </p:cNvSpPr>
          <p:nvPr>
            <p:ph type="body" idx="2"/>
          </p:nvPr>
        </p:nvSpPr>
        <p:spPr/>
        <p:txBody>
          <a:bodyPr/>
          <a:lstStyle/>
          <a:p>
            <a:r>
              <a:rPr lang="fi-FI">
                <a:hlinkClick r:id="rId10"/>
              </a:rPr>
              <a:t>Ryhmäyttäminen ja tutustuminen</a:t>
            </a:r>
            <a:endParaRPr lang="fi-FI"/>
          </a:p>
          <a:p>
            <a:r>
              <a:rPr lang="fi-FI">
                <a:hlinkClick r:id="rId11"/>
              </a:rPr>
              <a:t>Tietoisuustaidot</a:t>
            </a:r>
            <a:endParaRPr lang="fi-FI"/>
          </a:p>
          <a:p>
            <a:r>
              <a:rPr lang="fi-FI">
                <a:hlinkClick r:id="rId12"/>
              </a:rPr>
              <a:t>Tunnetaidot</a:t>
            </a:r>
            <a:endParaRPr lang="fi-FI"/>
          </a:p>
          <a:p>
            <a:r>
              <a:rPr lang="fi-FI">
                <a:hlinkClick r:id="rId13"/>
              </a:rPr>
              <a:t>Turvataidot</a:t>
            </a:r>
            <a:endParaRPr lang="fi-FI"/>
          </a:p>
          <a:p>
            <a:r>
              <a:rPr lang="fi-FI">
                <a:hlinkClick r:id="rId14"/>
              </a:rPr>
              <a:t>Vahvuudet</a:t>
            </a:r>
            <a:endParaRPr lang="fi-FI"/>
          </a:p>
          <a:p>
            <a:r>
              <a:rPr lang="fi-FI">
                <a:hlinkClick r:id="rId15"/>
              </a:rPr>
              <a:t>Vuorovaikutustaidot</a:t>
            </a:r>
            <a:endParaRPr lang="fi-FI"/>
          </a:p>
          <a:p>
            <a:br>
              <a:rPr lang="en-US"/>
            </a:br>
            <a:endParaRPr lang="en-US"/>
          </a:p>
          <a:p>
            <a:r>
              <a:rPr lang="fi-FI">
                <a:hlinkClick r:id="rId16"/>
              </a:rPr>
              <a:t>Kirjallisuutta</a:t>
            </a:r>
            <a:endParaRPr lang="fi-FI"/>
          </a:p>
          <a:p>
            <a:br>
              <a:rPr lang="en-US"/>
            </a:br>
            <a:endParaRPr lang="en-US"/>
          </a:p>
        </p:txBody>
      </p:sp>
    </p:spTree>
    <p:extLst>
      <p:ext uri="{BB962C8B-B14F-4D97-AF65-F5344CB8AC3E}">
        <p14:creationId xmlns:p14="http://schemas.microsoft.com/office/powerpoint/2010/main" val="2053916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661850-30B7-D4B7-521A-B3094C805839}"/>
              </a:ext>
            </a:extLst>
          </p:cNvPr>
          <p:cNvSpPr>
            <a:spLocks noGrp="1"/>
          </p:cNvSpPr>
          <p:nvPr>
            <p:ph type="title"/>
          </p:nvPr>
        </p:nvSpPr>
        <p:spPr/>
        <p:txBody>
          <a:bodyPr/>
          <a:lstStyle/>
          <a:p>
            <a:r>
              <a:rPr lang="fi-FI"/>
              <a:t>Arjen hallinta ja hyvinvointi</a:t>
            </a:r>
          </a:p>
        </p:txBody>
      </p:sp>
      <p:sp>
        <p:nvSpPr>
          <p:cNvPr id="3" name="Tekstin paikkamerkki 2">
            <a:extLst>
              <a:ext uri="{FF2B5EF4-FFF2-40B4-BE49-F238E27FC236}">
                <a16:creationId xmlns:a16="http://schemas.microsoft.com/office/drawing/2014/main" id="{CD5E135C-FFA5-423B-5A3F-E0626B2D208A}"/>
              </a:ext>
            </a:extLst>
          </p:cNvPr>
          <p:cNvSpPr>
            <a:spLocks noGrp="1"/>
          </p:cNvSpPr>
          <p:nvPr>
            <p:ph type="body" idx="1"/>
          </p:nvPr>
        </p:nvSpPr>
        <p:spPr/>
        <p:txBody>
          <a:bodyPr>
            <a:normAutofit fontScale="92500" lnSpcReduction="20000"/>
          </a:bodyPr>
          <a:lstStyle/>
          <a:p>
            <a:r>
              <a:rPr lang="fi-FI">
                <a:hlinkClick r:id="rId2"/>
              </a:rPr>
              <a:t>Hyvän mielen materiaalit nuorille - MIELI ry</a:t>
            </a:r>
            <a:r>
              <a:rPr lang="fi-FI"/>
              <a:t> Mielenterveyden käsi, Mielikarttani </a:t>
            </a:r>
          </a:p>
          <a:p>
            <a:r>
              <a:rPr lang="fi-FI">
                <a:hlinkClick r:id="rId3"/>
              </a:rPr>
              <a:t>Millainen selviytyjä olen? -juliste - MIELI ry</a:t>
            </a:r>
            <a:r>
              <a:rPr lang="fi-FI"/>
              <a:t> Selviytymiskeinoja elämän murheissa ja kriiseissä </a:t>
            </a:r>
          </a:p>
          <a:p>
            <a:r>
              <a:rPr lang="fi-FI">
                <a:hlinkClick r:id="rId4"/>
              </a:rPr>
              <a:t>Selviytyjän purjeet -juliste - MIELI ry</a:t>
            </a:r>
            <a:r>
              <a:rPr lang="fi-FI"/>
              <a:t> Omien selviytymiskeinojen pohtiminen </a:t>
            </a:r>
          </a:p>
          <a:p>
            <a:r>
              <a:rPr lang="fi-FI">
                <a:hlinkClick r:id="rId5"/>
              </a:rPr>
              <a:t>Mitä sinulle kuuluu? -kortit - MIELI ry</a:t>
            </a:r>
            <a:r>
              <a:rPr lang="fi-FI"/>
              <a:t> Mielen terveyteen ja hyvinvointiin liittyviä kysymyksiä </a:t>
            </a:r>
          </a:p>
          <a:p>
            <a:r>
              <a:rPr lang="fi-FI">
                <a:hlinkClick r:id="rId6"/>
              </a:rPr>
              <a:t>Palauttava uni - MIELI ry</a:t>
            </a:r>
            <a:r>
              <a:rPr lang="fi-FI"/>
              <a:t> (Unen tehtävä, Unen vaiheet, Unen tarve vaihtelee, Univaje heikentää terveyttä ja mielialaa, Uni on osa vuorokausirytmiä, Keinoja parempaan uneen, Tavallisimpia uniongelmia, Tutustu unien merkityksiin)</a:t>
            </a:r>
          </a:p>
          <a:p>
            <a:r>
              <a:rPr lang="fi-FI">
                <a:hlinkClick r:id="rId7"/>
              </a:rPr>
              <a:t>Unijuttuja-sivun kysymykset ja tehtävät sopivat unikeskustelun sytykkeeksi. (ryhmarenki.fi)</a:t>
            </a:r>
            <a:r>
              <a:rPr lang="fi-FI"/>
              <a:t> </a:t>
            </a:r>
          </a:p>
          <a:p>
            <a:r>
              <a:rPr lang="fi-FI">
                <a:hlinkClick r:id="rId8"/>
              </a:rPr>
              <a:t>Terveys ja hyvinvointi - Värinautit (varinautit.fi)</a:t>
            </a:r>
            <a:r>
              <a:rPr lang="fi-FI"/>
              <a:t> </a:t>
            </a:r>
          </a:p>
          <a:p>
            <a:r>
              <a:rPr lang="fi-FI">
                <a:hlinkClick r:id="rId9"/>
              </a:rPr>
              <a:t>Alakoulu - Terve koululainen</a:t>
            </a:r>
            <a:r>
              <a:rPr lang="fi-FI"/>
              <a:t> (Liikkuminen, Lääkekasvatus, Ravinto ja Uni) </a:t>
            </a:r>
          </a:p>
          <a:p>
            <a:r>
              <a:rPr lang="fi-FI">
                <a:hlinkClick r:id="rId10"/>
              </a:rPr>
              <a:t>Yläkoulu - Terve koululainen</a:t>
            </a:r>
            <a:r>
              <a:rPr lang="fi-FI"/>
              <a:t> (Fyysinen aktiivisuus, Ilmapiiri ja pelisäännöt, Lepo ja uni, Liikuntataidot, Lääkekasvatus, Murrosiän muutokset, Ravinto, Tapaturmat, Taustajoukot tukena, Terveydenhoito, Ympäristö ja varusteet)</a:t>
            </a:r>
          </a:p>
          <a:p>
            <a:r>
              <a:rPr lang="fi-FI">
                <a:hlinkClick r:id="rId11"/>
              </a:rPr>
              <a:t>Työkaluja taukoliikuntaan - Terve koululainen</a:t>
            </a:r>
            <a:r>
              <a:rPr lang="fi-FI"/>
              <a:t> Taukoliikunta </a:t>
            </a:r>
          </a:p>
          <a:p>
            <a:r>
              <a:rPr lang="fi-FI">
                <a:hlinkClick r:id="rId12"/>
              </a:rPr>
              <a:t>Hyvän mielen liikuntapassi lapsille - MIELI ry</a:t>
            </a:r>
            <a:r>
              <a:rPr lang="fi-FI"/>
              <a:t> Hyvän mielen liikuntapassi lapsille </a:t>
            </a:r>
          </a:p>
          <a:p>
            <a:r>
              <a:rPr lang="fi-FI"/>
              <a:t>Mielenterveyttä edistävää ohjelmaa nuorille -</a:t>
            </a:r>
            <a:r>
              <a:rPr lang="fi-FI">
                <a:hlinkClick r:id="rId13"/>
              </a:rPr>
              <a:t>ohje- ja tehtävämateriaali </a:t>
            </a:r>
            <a:r>
              <a:rPr lang="fi-FI"/>
              <a:t>, </a:t>
            </a:r>
            <a:r>
              <a:rPr lang="fi-FI" err="1"/>
              <a:t>Yeesi</a:t>
            </a:r>
            <a:r>
              <a:rPr lang="fi-FI"/>
              <a:t> (yläkoulu) </a:t>
            </a:r>
          </a:p>
          <a:p>
            <a:r>
              <a:rPr lang="fi-FI">
                <a:hlinkClick r:id="rId14"/>
              </a:rPr>
              <a:t>Koulukunnossa-hankkeen hyvinvoinnin vuosikello esi- ja perusopetukseen </a:t>
            </a:r>
            <a:endParaRPr lang="fi-FI"/>
          </a:p>
          <a:p>
            <a:br>
              <a:rPr lang="en-US"/>
            </a:br>
            <a:endParaRPr lang="en-US"/>
          </a:p>
        </p:txBody>
      </p:sp>
    </p:spTree>
    <p:extLst>
      <p:ext uri="{BB962C8B-B14F-4D97-AF65-F5344CB8AC3E}">
        <p14:creationId xmlns:p14="http://schemas.microsoft.com/office/powerpoint/2010/main" val="856530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B1F2E6-3904-1C1F-EA05-F73699F32299}"/>
              </a:ext>
            </a:extLst>
          </p:cNvPr>
          <p:cNvSpPr>
            <a:spLocks noGrp="1"/>
          </p:cNvSpPr>
          <p:nvPr>
            <p:ph type="title"/>
          </p:nvPr>
        </p:nvSpPr>
        <p:spPr/>
        <p:txBody>
          <a:bodyPr/>
          <a:lstStyle/>
          <a:p>
            <a:r>
              <a:rPr lang="fi-FI"/>
              <a:t>Hyvä koulu</a:t>
            </a:r>
          </a:p>
        </p:txBody>
      </p:sp>
      <p:sp>
        <p:nvSpPr>
          <p:cNvPr id="3" name="Tekstin paikkamerkki 2">
            <a:extLst>
              <a:ext uri="{FF2B5EF4-FFF2-40B4-BE49-F238E27FC236}">
                <a16:creationId xmlns:a16="http://schemas.microsoft.com/office/drawing/2014/main" id="{9742FBD3-7478-4720-69A4-20E5B7F0B1C7}"/>
              </a:ext>
            </a:extLst>
          </p:cNvPr>
          <p:cNvSpPr>
            <a:spLocks noGrp="1"/>
          </p:cNvSpPr>
          <p:nvPr>
            <p:ph type="body" idx="1"/>
          </p:nvPr>
        </p:nvSpPr>
        <p:spPr/>
        <p:txBody>
          <a:bodyPr/>
          <a:lstStyle/>
          <a:p>
            <a:r>
              <a:rPr lang="fi-FI">
                <a:hlinkClick r:id="rId2"/>
              </a:rPr>
              <a:t>Kaveritaitoja–ohjelma (sproppimateriaalit.fi)</a:t>
            </a:r>
            <a:r>
              <a:rPr lang="fi-FI"/>
              <a:t> Yksinäisyys (nuoret ja nuoret aikuiset)</a:t>
            </a:r>
          </a:p>
          <a:p>
            <a:r>
              <a:rPr lang="fi-FI">
                <a:hlinkClick r:id="rId3"/>
              </a:rPr>
              <a:t>Kiusaamisen ehkäisemisen aineistot - Mannerheimin Lastensuojeluliitto (mll.fi)</a:t>
            </a:r>
            <a:r>
              <a:rPr lang="fi-FI"/>
              <a:t> MLL - kiusaamisen ehkäisemisen aineisto (4.-9. -luokkalaiset)</a:t>
            </a:r>
          </a:p>
          <a:p>
            <a:r>
              <a:rPr lang="fi-FI">
                <a:hlinkClick r:id="rId4"/>
              </a:rPr>
              <a:t>Kaveritaitoja Muumien tapaan (sproppimateriaalit.fi)</a:t>
            </a:r>
            <a:r>
              <a:rPr lang="fi-FI"/>
              <a:t> Yksinäisyys (pienemmät oppilaat) </a:t>
            </a:r>
          </a:p>
          <a:p>
            <a:r>
              <a:rPr lang="fi-FI">
                <a:hlinkClick r:id="rId5"/>
              </a:rPr>
              <a:t>HYMY-TAIDOT | HyMy-koulut (hymykoulut.fi)</a:t>
            </a:r>
            <a:r>
              <a:rPr lang="fi-FI"/>
              <a:t> Ihmissuhdetaidot (video) (sopii </a:t>
            </a:r>
            <a:r>
              <a:rPr lang="fi-FI" err="1"/>
              <a:t>monenikäisille</a:t>
            </a:r>
            <a:r>
              <a:rPr lang="fi-FI"/>
              <a:t>)</a:t>
            </a:r>
          </a:p>
          <a:p>
            <a:r>
              <a:rPr lang="fi-FI">
                <a:hlinkClick r:id="rId6"/>
              </a:rPr>
              <a:t>loader.aspx (rovaniemi.fi)</a:t>
            </a:r>
            <a:r>
              <a:rPr lang="fi-FI"/>
              <a:t> Hyvinvoinnin vuosikello Rovaniemi, Yhteisöllisyyden teemat kaikilta luokka-asteilta. (Luokat 1-9)</a:t>
            </a:r>
          </a:p>
        </p:txBody>
      </p:sp>
    </p:spTree>
    <p:extLst>
      <p:ext uri="{BB962C8B-B14F-4D97-AF65-F5344CB8AC3E}">
        <p14:creationId xmlns:p14="http://schemas.microsoft.com/office/powerpoint/2010/main" val="2177579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6AF009-4C7D-B2D2-56F0-3949965313C2}"/>
              </a:ext>
            </a:extLst>
          </p:cNvPr>
          <p:cNvSpPr>
            <a:spLocks noGrp="1"/>
          </p:cNvSpPr>
          <p:nvPr>
            <p:ph type="title"/>
          </p:nvPr>
        </p:nvSpPr>
        <p:spPr/>
        <p:txBody>
          <a:bodyPr/>
          <a:lstStyle/>
          <a:p>
            <a:r>
              <a:rPr lang="fi-FI" sz="3800" b="0" dirty="0">
                <a:solidFill>
                  <a:schemeClr val="tx1"/>
                </a:solidFill>
                <a:latin typeface="sans-serif"/>
              </a:rPr>
              <a:t>Poissaolojen ennaltaehkäiseminen - mitä se tarkoittaa ?  (OPS-päivitykset)</a:t>
            </a:r>
            <a:endParaRPr lang="fi-FI" dirty="0">
              <a:solidFill>
                <a:schemeClr val="tx1"/>
              </a:solidFill>
            </a:endParaRPr>
          </a:p>
        </p:txBody>
      </p:sp>
      <p:sp>
        <p:nvSpPr>
          <p:cNvPr id="3" name="Tekstin paikkamerkki 2">
            <a:extLst>
              <a:ext uri="{FF2B5EF4-FFF2-40B4-BE49-F238E27FC236}">
                <a16:creationId xmlns:a16="http://schemas.microsoft.com/office/drawing/2014/main" id="{6D1174F5-6703-DACF-9D3A-657336CC6C1E}"/>
              </a:ext>
            </a:extLst>
          </p:cNvPr>
          <p:cNvSpPr>
            <a:spLocks noGrp="1"/>
          </p:cNvSpPr>
          <p:nvPr>
            <p:ph type="body" idx="1"/>
          </p:nvPr>
        </p:nvSpPr>
        <p:spPr/>
        <p:txBody>
          <a:bodyPr>
            <a:normAutofit lnSpcReduction="10000"/>
          </a:bodyPr>
          <a:lstStyle/>
          <a:p>
            <a:pPr marL="514350" indent="-285750">
              <a:buChar char="•"/>
            </a:pPr>
            <a:r>
              <a:rPr lang="fi-FI" sz="2400" dirty="0">
                <a:solidFill>
                  <a:schemeClr val="tx1"/>
                </a:solidFill>
                <a:latin typeface="sans-serif"/>
              </a:rPr>
              <a:t>Vahvistetaan läsnäoloa tukevaa koulun toimintakulttuuria, osallisuutta ja yhteisöllisyyttä.</a:t>
            </a:r>
            <a:endParaRPr lang="fi-FI" sz="2400" dirty="0">
              <a:solidFill>
                <a:schemeClr val="tx1"/>
              </a:solidFill>
            </a:endParaRPr>
          </a:p>
          <a:p>
            <a:pPr marL="514350" indent="-285750">
              <a:buChar char="•"/>
            </a:pPr>
            <a:r>
              <a:rPr lang="fi-FI" sz="2400" dirty="0">
                <a:solidFill>
                  <a:schemeClr val="tx1"/>
                </a:solidFill>
                <a:latin typeface="sans-serif"/>
              </a:rPr>
              <a:t> Tuetaan ja arvostetaan hyviä oppilaiden ja opettajien välisiä suhteita.</a:t>
            </a:r>
            <a:endParaRPr lang="fi-FI" sz="2400" dirty="0">
              <a:solidFill>
                <a:schemeClr val="tx1"/>
              </a:solidFill>
            </a:endParaRPr>
          </a:p>
          <a:p>
            <a:pPr marL="514350" indent="-285750">
              <a:buChar char="•"/>
            </a:pPr>
            <a:r>
              <a:rPr lang="fi-FI" sz="2400" dirty="0">
                <a:solidFill>
                  <a:schemeClr val="tx1"/>
                </a:solidFill>
                <a:latin typeface="sans-serif"/>
              </a:rPr>
              <a:t>Vahvistetaan hyvää vuorovaikutusta ja yhteistyötä kodin kanssa.</a:t>
            </a:r>
            <a:endParaRPr lang="fi-FI" sz="2400" dirty="0">
              <a:solidFill>
                <a:schemeClr val="tx1"/>
              </a:solidFill>
            </a:endParaRPr>
          </a:p>
          <a:p>
            <a:pPr marL="514350" indent="-285750">
              <a:buChar char="•"/>
            </a:pPr>
            <a:r>
              <a:rPr lang="fi-FI" sz="2400" dirty="0">
                <a:solidFill>
                  <a:schemeClr val="tx1"/>
                </a:solidFill>
                <a:latin typeface="sans-serif"/>
              </a:rPr>
              <a:t>Vahvistetaan </a:t>
            </a:r>
            <a:r>
              <a:rPr lang="fi-FI" sz="2400" err="1">
                <a:solidFill>
                  <a:schemeClr val="tx1"/>
                </a:solidFill>
                <a:latin typeface="sans-serif"/>
              </a:rPr>
              <a:t>tunne-ja</a:t>
            </a:r>
            <a:r>
              <a:rPr lang="fi-FI" sz="2400" dirty="0">
                <a:solidFill>
                  <a:schemeClr val="tx1"/>
                </a:solidFill>
                <a:latin typeface="sans-serif"/>
              </a:rPr>
              <a:t> vuorovaikutustaitoja. </a:t>
            </a:r>
            <a:endParaRPr lang="fi-FI" sz="2400">
              <a:solidFill>
                <a:schemeClr val="tx1"/>
              </a:solidFill>
            </a:endParaRPr>
          </a:p>
          <a:p>
            <a:pPr marL="514350" indent="-285750">
              <a:buChar char="•"/>
            </a:pPr>
            <a:r>
              <a:rPr lang="fi-FI" sz="2400" dirty="0">
                <a:solidFill>
                  <a:schemeClr val="tx1"/>
                </a:solidFill>
                <a:latin typeface="sans-serif"/>
              </a:rPr>
              <a:t>Huomioidaan ja poistetaan yleisimmät osallistumisen esteet. </a:t>
            </a:r>
            <a:endParaRPr lang="fi-FI" sz="2400">
              <a:solidFill>
                <a:schemeClr val="tx1"/>
              </a:solidFill>
            </a:endParaRPr>
          </a:p>
          <a:p>
            <a:pPr marL="514350" indent="-285750">
              <a:buChar char="•"/>
            </a:pPr>
            <a:r>
              <a:rPr lang="fi-FI" sz="2400" dirty="0">
                <a:solidFill>
                  <a:schemeClr val="tx1"/>
                </a:solidFill>
                <a:latin typeface="sans-serif"/>
              </a:rPr>
              <a:t>Taataan turvallinen oppimisympäristö ja ehkäistään kiusaamista.</a:t>
            </a:r>
            <a:endParaRPr lang="fi-FI" sz="2400" dirty="0">
              <a:solidFill>
                <a:schemeClr val="tx1"/>
              </a:solidFill>
            </a:endParaRPr>
          </a:p>
          <a:p>
            <a:pPr marL="514350" indent="-285750">
              <a:buChar char="•"/>
            </a:pPr>
            <a:r>
              <a:rPr lang="fi-FI" sz="2400" dirty="0">
                <a:solidFill>
                  <a:schemeClr val="tx1"/>
                </a:solidFill>
                <a:latin typeface="sans-serif"/>
              </a:rPr>
              <a:t>Ymmärretään poissaolojen merkitys oppimisen ja hyvinvoinnin riskitekijänä. </a:t>
            </a:r>
            <a:endParaRPr lang="fi-FI" sz="2400">
              <a:solidFill>
                <a:schemeClr val="tx1"/>
              </a:solidFill>
            </a:endParaRPr>
          </a:p>
          <a:p>
            <a:pPr marL="514350" indent="-285750">
              <a:buChar char="•"/>
            </a:pPr>
            <a:r>
              <a:rPr lang="fi-FI" sz="2400" dirty="0">
                <a:solidFill>
                  <a:schemeClr val="tx1"/>
                </a:solidFill>
                <a:latin typeface="sans-serif"/>
              </a:rPr>
              <a:t>Seurataan poissaoloja suunnitelmallisesti </a:t>
            </a:r>
            <a:r>
              <a:rPr lang="fi-FI" sz="2400" err="1">
                <a:solidFill>
                  <a:schemeClr val="tx1"/>
                </a:solidFill>
                <a:latin typeface="sans-serif"/>
              </a:rPr>
              <a:t>yksilö-ja</a:t>
            </a:r>
            <a:r>
              <a:rPr lang="fi-FI" sz="2400" dirty="0">
                <a:solidFill>
                  <a:schemeClr val="tx1"/>
                </a:solidFill>
                <a:latin typeface="sans-serif"/>
              </a:rPr>
              <a:t> ryhmätasolla.</a:t>
            </a:r>
            <a:endParaRPr lang="fi-FI" sz="2400">
              <a:solidFill>
                <a:schemeClr val="tx1"/>
              </a:solidFill>
            </a:endParaRPr>
          </a:p>
        </p:txBody>
      </p:sp>
    </p:spTree>
    <p:extLst>
      <p:ext uri="{BB962C8B-B14F-4D97-AF65-F5344CB8AC3E}">
        <p14:creationId xmlns:p14="http://schemas.microsoft.com/office/powerpoint/2010/main" val="909493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F4D6F0-4231-271D-0D8C-8C3B01AEED26}"/>
              </a:ext>
            </a:extLst>
          </p:cNvPr>
          <p:cNvSpPr>
            <a:spLocks noGrp="1"/>
          </p:cNvSpPr>
          <p:nvPr>
            <p:ph type="title"/>
          </p:nvPr>
        </p:nvSpPr>
        <p:spPr/>
        <p:txBody>
          <a:bodyPr/>
          <a:lstStyle/>
          <a:p>
            <a:r>
              <a:rPr lang="fi-FI" err="1"/>
              <a:t>Ryhmäyttäminen</a:t>
            </a:r>
            <a:r>
              <a:rPr lang="fi-FI"/>
              <a:t> ja tutustuminen</a:t>
            </a:r>
          </a:p>
        </p:txBody>
      </p:sp>
      <p:sp>
        <p:nvSpPr>
          <p:cNvPr id="3" name="Tekstin paikkamerkki 2">
            <a:extLst>
              <a:ext uri="{FF2B5EF4-FFF2-40B4-BE49-F238E27FC236}">
                <a16:creationId xmlns:a16="http://schemas.microsoft.com/office/drawing/2014/main" id="{B32E54F8-821F-CF81-EB38-C7A8393B8FB1}"/>
              </a:ext>
            </a:extLst>
          </p:cNvPr>
          <p:cNvSpPr>
            <a:spLocks noGrp="1"/>
          </p:cNvSpPr>
          <p:nvPr>
            <p:ph type="body" idx="1"/>
          </p:nvPr>
        </p:nvSpPr>
        <p:spPr/>
        <p:txBody>
          <a:bodyPr/>
          <a:lstStyle/>
          <a:p>
            <a:r>
              <a:rPr lang="fi-FI">
                <a:hlinkClick r:id="rId2"/>
              </a:rPr>
              <a:t>Tutustuminen ryhmässä -sivulla on ideoita ryhmän tutustumisvaiheeseen. (ryhmarenki.fi)</a:t>
            </a:r>
            <a:r>
              <a:rPr lang="fi-FI"/>
              <a:t> </a:t>
            </a:r>
          </a:p>
          <a:p>
            <a:r>
              <a:rPr lang="fi-FI">
                <a:hlinkClick r:id="rId3"/>
              </a:rPr>
              <a:t>Tutustumistehtävät - Värinautit (varinautit.fi)</a:t>
            </a:r>
            <a:r>
              <a:rPr lang="fi-FI"/>
              <a:t>  (lukutaitoisille, sopivat parhaiten alakoululaisille)</a:t>
            </a:r>
          </a:p>
          <a:p>
            <a:r>
              <a:rPr lang="fi-FI">
                <a:hlinkClick r:id="rId4"/>
              </a:rPr>
              <a:t>Perhe - Värinautit (varinautit.fi)</a:t>
            </a:r>
            <a:r>
              <a:rPr lang="fi-FI"/>
              <a:t> (lukutaitoisille, sopivat parhaiten alakoululaisille)</a:t>
            </a:r>
          </a:p>
          <a:p>
            <a:r>
              <a:rPr lang="fi-FI">
                <a:hlinkClick r:id="rId5"/>
              </a:rPr>
              <a:t>Kaveritaitoja–ohjelma (sproppimateriaalit.fi)</a:t>
            </a:r>
            <a:r>
              <a:rPr lang="fi-FI"/>
              <a:t> Uuteen ihmiseen tutustuminen (Isommille oppilaille, myös nuoret aikuiset)</a:t>
            </a:r>
          </a:p>
          <a:p>
            <a:r>
              <a:rPr lang="fi-FI">
                <a:hlinkClick r:id="rId6"/>
              </a:rPr>
              <a:t>https://www.mll.fi/ammattilaisille/ammattilaisten-aineistot/koulujen-aineistot/ryhmayttamisen-aineistot/</a:t>
            </a:r>
            <a:r>
              <a:rPr lang="fi-FI"/>
              <a:t> MLL - </a:t>
            </a:r>
            <a:r>
              <a:rPr lang="fi-FI" err="1"/>
              <a:t>ryhmäyttämisen</a:t>
            </a:r>
            <a:r>
              <a:rPr lang="fi-FI"/>
              <a:t> aineistot (erityisesti yläkoulu) </a:t>
            </a:r>
          </a:p>
          <a:p>
            <a:r>
              <a:rPr lang="fi-FI">
                <a:hlinkClick r:id="rId7"/>
              </a:rPr>
              <a:t>Kaveritaitoja Muumien tapaan (sproppimateriaalit.fi)</a:t>
            </a:r>
            <a:r>
              <a:rPr lang="fi-FI"/>
              <a:t> Uuteen kaveriin tutustuminen (Pienemmät oppilaat)</a:t>
            </a:r>
          </a:p>
        </p:txBody>
      </p:sp>
    </p:spTree>
    <p:extLst>
      <p:ext uri="{BB962C8B-B14F-4D97-AF65-F5344CB8AC3E}">
        <p14:creationId xmlns:p14="http://schemas.microsoft.com/office/powerpoint/2010/main" val="1572010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7EAB12-3A83-E570-1683-1019343D26FE}"/>
              </a:ext>
            </a:extLst>
          </p:cNvPr>
          <p:cNvSpPr>
            <a:spLocks noGrp="1"/>
          </p:cNvSpPr>
          <p:nvPr>
            <p:ph type="title"/>
          </p:nvPr>
        </p:nvSpPr>
        <p:spPr/>
        <p:txBody>
          <a:bodyPr/>
          <a:lstStyle/>
          <a:p>
            <a:r>
              <a:rPr lang="fi-FI"/>
              <a:t>Itsetuntemus</a:t>
            </a:r>
          </a:p>
        </p:txBody>
      </p:sp>
      <p:sp>
        <p:nvSpPr>
          <p:cNvPr id="3" name="Tekstin paikkamerkki 2">
            <a:extLst>
              <a:ext uri="{FF2B5EF4-FFF2-40B4-BE49-F238E27FC236}">
                <a16:creationId xmlns:a16="http://schemas.microsoft.com/office/drawing/2014/main" id="{83172940-FADC-05E4-3FAD-B07ADD96E443}"/>
              </a:ext>
            </a:extLst>
          </p:cNvPr>
          <p:cNvSpPr>
            <a:spLocks noGrp="1"/>
          </p:cNvSpPr>
          <p:nvPr>
            <p:ph type="body" idx="1"/>
          </p:nvPr>
        </p:nvSpPr>
        <p:spPr/>
        <p:txBody>
          <a:bodyPr/>
          <a:lstStyle/>
          <a:p>
            <a:r>
              <a:rPr lang="fi-FI">
                <a:hlinkClick r:id="rId2"/>
              </a:rPr>
              <a:t>Hyvän mielen materiaalit nuorille - MIELI ry</a:t>
            </a:r>
            <a:r>
              <a:rPr lang="fi-FI"/>
              <a:t> Kuka minä olen, Löydä arvosi, Pohdinnan pisarat, Voimavarojen viirit (Yläkoulu) </a:t>
            </a:r>
          </a:p>
          <a:p>
            <a:r>
              <a:rPr lang="fi-FI">
                <a:hlinkClick r:id="rId3"/>
              </a:rPr>
              <a:t>Temperamenttitoteemi -tehtävä koululaisille - MIELI ry</a:t>
            </a:r>
            <a:r>
              <a:rPr lang="fi-FI"/>
              <a:t> Millainen sinä olen? (Sopii </a:t>
            </a:r>
            <a:r>
              <a:rPr lang="fi-FI" err="1"/>
              <a:t>monenikäisille</a:t>
            </a:r>
            <a:r>
              <a:rPr lang="fi-FI"/>
              <a:t>)</a:t>
            </a:r>
          </a:p>
          <a:p>
            <a:r>
              <a:rPr lang="fi-FI">
                <a:hlinkClick r:id="rId4"/>
              </a:rPr>
              <a:t>Minun voimajuliste - Positiivinen kasvatus</a:t>
            </a:r>
            <a:r>
              <a:rPr lang="fi-FI"/>
              <a:t> (Alakoulu)</a:t>
            </a:r>
          </a:p>
          <a:p>
            <a:r>
              <a:rPr lang="fi-FI">
                <a:hlinkClick r:id="rId5"/>
              </a:rPr>
              <a:t>Kaveritaitoja–ohjelma (sproppimateriaalit.fi)</a:t>
            </a:r>
            <a:r>
              <a:rPr lang="fi-FI"/>
              <a:t> Itsetuntemus (Nuoret ja nuoret aikuiset)</a:t>
            </a:r>
          </a:p>
          <a:p>
            <a:r>
              <a:rPr lang="fi-FI">
                <a:hlinkClick r:id="rId6"/>
              </a:rPr>
              <a:t>Kaveritaitoja Muumien tapaan (sproppimateriaalit.fi)</a:t>
            </a:r>
            <a:r>
              <a:rPr lang="fi-FI"/>
              <a:t> Itsetuntemukseen liittyviä harjoituksia Muumien kanssa, 11 harjoitusta (Pienemmät oppilaat)</a:t>
            </a:r>
          </a:p>
          <a:p>
            <a:r>
              <a:rPr lang="fi-FI">
                <a:hlinkClick r:id="rId7"/>
              </a:rPr>
              <a:t>Temperamenttirobotti -juliste - MIELI ry</a:t>
            </a:r>
            <a:r>
              <a:rPr lang="fi-FI"/>
              <a:t> Omiin temperamenttipiirteisiin tutustuminen alakoulussa (alakoulu)</a:t>
            </a:r>
          </a:p>
          <a:p>
            <a:r>
              <a:rPr lang="fi-FI">
                <a:hlinkClick r:id="rId8"/>
              </a:rPr>
              <a:t>Terveys ja hyvinvointi - Värinautit (varinautit.fi)</a:t>
            </a:r>
            <a:r>
              <a:rPr lang="fi-FI"/>
              <a:t> Kerro itsestäsi, Itsetunto, Minä osaan, Kaikki minun taitoni, Kaikki minun vahvuuteni, Harrastukset (Alakoulun alaluokat)</a:t>
            </a:r>
          </a:p>
          <a:p>
            <a:r>
              <a:rPr lang="fi-FI">
                <a:hlinkClick r:id="rId9"/>
              </a:rPr>
              <a:t>Mitä sinulle kuuluu? -kortit - MIELI ry</a:t>
            </a:r>
            <a:r>
              <a:rPr lang="fi-FI"/>
              <a:t> Mielen terveyteen ja hyvinvointiin liittyviä kysymyksiä (Sopivat </a:t>
            </a:r>
            <a:r>
              <a:rPr lang="fi-FI" err="1"/>
              <a:t>monenikäisille</a:t>
            </a:r>
            <a:r>
              <a:rPr lang="fi-FI"/>
              <a:t>)</a:t>
            </a:r>
          </a:p>
          <a:p>
            <a:r>
              <a:rPr lang="fi-FI">
                <a:hlinkClick r:id="rId10"/>
              </a:rPr>
              <a:t>MLL-Terve-minä-2010.pdf</a:t>
            </a:r>
            <a:r>
              <a:rPr lang="fi-FI"/>
              <a:t> Terve minä, Tukioppilastoiminnan materiaali itsetuntemuksesta  (Yläkoulu)</a:t>
            </a:r>
          </a:p>
        </p:txBody>
      </p:sp>
    </p:spTree>
    <p:extLst>
      <p:ext uri="{BB962C8B-B14F-4D97-AF65-F5344CB8AC3E}">
        <p14:creationId xmlns:p14="http://schemas.microsoft.com/office/powerpoint/2010/main" val="4154490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45E75E-00E9-45B1-2D46-7856CEDD7E2C}"/>
              </a:ext>
            </a:extLst>
          </p:cNvPr>
          <p:cNvSpPr>
            <a:spLocks noGrp="1"/>
          </p:cNvSpPr>
          <p:nvPr>
            <p:ph type="title"/>
          </p:nvPr>
        </p:nvSpPr>
        <p:spPr/>
        <p:txBody>
          <a:bodyPr/>
          <a:lstStyle/>
          <a:p>
            <a:r>
              <a:rPr lang="fi-FI"/>
              <a:t>Kaveritaidot</a:t>
            </a:r>
          </a:p>
        </p:txBody>
      </p:sp>
      <p:sp>
        <p:nvSpPr>
          <p:cNvPr id="3" name="Tekstin paikkamerkki 2">
            <a:extLst>
              <a:ext uri="{FF2B5EF4-FFF2-40B4-BE49-F238E27FC236}">
                <a16:creationId xmlns:a16="http://schemas.microsoft.com/office/drawing/2014/main" id="{EE996238-C672-194A-3AED-C41BBFF740D0}"/>
              </a:ext>
            </a:extLst>
          </p:cNvPr>
          <p:cNvSpPr>
            <a:spLocks noGrp="1"/>
          </p:cNvSpPr>
          <p:nvPr>
            <p:ph type="body" idx="1"/>
          </p:nvPr>
        </p:nvSpPr>
        <p:spPr/>
        <p:txBody>
          <a:bodyPr>
            <a:normAutofit fontScale="92500"/>
          </a:bodyPr>
          <a:lstStyle/>
          <a:p>
            <a:r>
              <a:rPr lang="fi-FI">
                <a:hlinkClick r:id="rId2"/>
              </a:rPr>
              <a:t>Kamu-tunnit</a:t>
            </a:r>
            <a:r>
              <a:rPr lang="fi-FI"/>
              <a:t> Suomen Mielenterveys Mieli ry:n kaveri- ja mielenterveystaito-ohjelma (neljän oppitunnin kokonaisuus) (Yläkoulu)</a:t>
            </a:r>
          </a:p>
          <a:p>
            <a:r>
              <a:rPr lang="fi-FI">
                <a:hlinkClick r:id="rId3"/>
              </a:rPr>
              <a:t>Kaveritaitoja–ohjelma (sproppimateriaalit.fi)</a:t>
            </a:r>
            <a:r>
              <a:rPr lang="fi-FI"/>
              <a:t> Kaveritaitoja-ohjelma koko sisältö (Isommat oppilaat, myös nuoret aikuiset)</a:t>
            </a:r>
          </a:p>
          <a:p>
            <a:r>
              <a:rPr lang="fi-FI">
                <a:hlinkClick r:id="rId4"/>
              </a:rPr>
              <a:t>Kaveritaitoja–ohjelma (sproppimateriaalit.fi)</a:t>
            </a:r>
            <a:r>
              <a:rPr lang="fi-FI"/>
              <a:t> Kaveritaidot (Isommat oppilaat, myös nuoret aikuiset)</a:t>
            </a:r>
          </a:p>
          <a:p>
            <a:r>
              <a:rPr lang="fi-FI">
                <a:hlinkClick r:id="rId5"/>
              </a:rPr>
              <a:t>Kaveritaitoja Muumien tapaan (sproppimateriaalit.fi)</a:t>
            </a:r>
            <a:r>
              <a:rPr lang="fi-FI"/>
              <a:t> Kaveritaitoja Muumien tapaan (kokonaisuus, johon kuuluu useampi teema) (Pienemmät oppilaat)  </a:t>
            </a:r>
          </a:p>
          <a:p>
            <a:r>
              <a:rPr lang="fi-FI">
                <a:hlinkClick r:id="rId6"/>
              </a:rPr>
              <a:t>Kaveritaitoja Muumien tapaan (sproppimateriaalit.fi)</a:t>
            </a:r>
            <a:r>
              <a:rPr lang="fi-FI"/>
              <a:t> Suora linkki kaveritaitoteemaan, jossa on 11 erilaista harjoitusta (Pienemmät oppilaat)  </a:t>
            </a:r>
          </a:p>
          <a:p>
            <a:r>
              <a:rPr lang="fi-FI">
                <a:hlinkClick r:id="rId7"/>
              </a:rPr>
              <a:t>Kaveritaitoja Muumien tapaan (sproppimateriaalit.fi)</a:t>
            </a:r>
            <a:r>
              <a:rPr lang="fi-FI"/>
              <a:t> Uuteen ihmiseen tutustuminen 9 erilaisen harjoituksen avulla (Pienemmät oppilaat)  </a:t>
            </a:r>
          </a:p>
          <a:p>
            <a:r>
              <a:rPr lang="fi-FI">
                <a:hlinkClick r:id="rId8"/>
              </a:rPr>
              <a:t>Ystävyys - Värinautit (varinautit.fi)</a:t>
            </a:r>
            <a:r>
              <a:rPr lang="fi-FI" u="sng"/>
              <a:t> Paljon erilaisia kirjallisia ystävyyteen ja kaveritaitoihin liittyviä tehtäviä ja harjoituksia, julisteita sekä kaveritaitopeli</a:t>
            </a:r>
            <a:r>
              <a:rPr lang="fi-FI"/>
              <a:t> (Lukutaitoisille, sopii parhaiten alakoululaisille)</a:t>
            </a:r>
          </a:p>
          <a:p>
            <a:r>
              <a:rPr lang="fi-FI">
                <a:hlinkClick r:id="rId9"/>
              </a:rPr>
              <a:t>HYMY-TAIDOT | HyMy-koulut (hymykoulut.fi)</a:t>
            </a:r>
            <a:r>
              <a:rPr lang="fi-FI" u="sng"/>
              <a:t> Ihmissuhdetaitoihin liittyvä video</a:t>
            </a:r>
            <a:r>
              <a:rPr lang="fi-FI"/>
              <a:t> (Sopii kaikenikäisille)</a:t>
            </a:r>
          </a:p>
          <a:p>
            <a:r>
              <a:rPr lang="fi-FI">
                <a:hlinkClick r:id="rId10"/>
              </a:rPr>
              <a:t>Hyvän mielen materiaalit nuorille - MIELI ry</a:t>
            </a:r>
            <a:r>
              <a:rPr lang="fi-FI"/>
              <a:t> Ihmissuhdetaituri, Kaveruuden janalla (Yläkoulu) </a:t>
            </a:r>
          </a:p>
          <a:p>
            <a:r>
              <a:rPr lang="fi-FI">
                <a:hlinkClick r:id="rId11"/>
              </a:rPr>
              <a:t>Hyvän kuuntelijan peli - MIELI ry</a:t>
            </a:r>
            <a:r>
              <a:rPr lang="fi-FI"/>
              <a:t> Peli alakoululaisille (Alakoulu)</a:t>
            </a:r>
          </a:p>
          <a:p>
            <a:r>
              <a:rPr lang="fi-FI">
                <a:hlinkClick r:id="rId12"/>
              </a:rPr>
              <a:t>Tunne- ja kaveritaitokortit alakouluun - MIELI ry</a:t>
            </a:r>
            <a:r>
              <a:rPr lang="fi-FI"/>
              <a:t> Tunne- ja kaveritaitokortit sekä </a:t>
            </a:r>
            <a:r>
              <a:rPr lang="fi-FI" err="1"/>
              <a:t>Tunne-ja</a:t>
            </a:r>
            <a:r>
              <a:rPr lang="fi-FI"/>
              <a:t> kaveritaitokortit ideapankki alakoululaisille </a:t>
            </a:r>
          </a:p>
          <a:p>
            <a:r>
              <a:rPr lang="fi-FI">
                <a:hlinkClick r:id="rId13"/>
              </a:rPr>
              <a:t>Sosiaaliset taidot - (viitotturakkaus.fi)</a:t>
            </a:r>
            <a:r>
              <a:rPr lang="fi-FI"/>
              <a:t> Julisteita, tehtäviä ja kuvaesityksiä kaveritaitoihin ja ystävyyteen liittyen pienille lapsille ja alakoululaisille</a:t>
            </a:r>
          </a:p>
          <a:p>
            <a:r>
              <a:rPr lang="fi-FI">
                <a:hlinkClick r:id="rId14"/>
              </a:rPr>
              <a:t>Jotain rajaa! -opetusaineisto alakouluun - MIELI ry</a:t>
            </a:r>
            <a:r>
              <a:rPr lang="fi-FI"/>
              <a:t> Videoita kaverisuhteisiin ja kiusaamiseen liittyen (Alakoulu)</a:t>
            </a:r>
          </a:p>
        </p:txBody>
      </p:sp>
    </p:spTree>
    <p:extLst>
      <p:ext uri="{BB962C8B-B14F-4D97-AF65-F5344CB8AC3E}">
        <p14:creationId xmlns:p14="http://schemas.microsoft.com/office/powerpoint/2010/main" val="1956640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F9D2FC-F40C-02AC-BEC1-A18AC7A2D772}"/>
              </a:ext>
            </a:extLst>
          </p:cNvPr>
          <p:cNvSpPr>
            <a:spLocks noGrp="1"/>
          </p:cNvSpPr>
          <p:nvPr>
            <p:ph type="title"/>
          </p:nvPr>
        </p:nvSpPr>
        <p:spPr/>
        <p:txBody>
          <a:bodyPr/>
          <a:lstStyle/>
          <a:p>
            <a:r>
              <a:rPr lang="fi-FI"/>
              <a:t>Kiitollisuus</a:t>
            </a:r>
          </a:p>
        </p:txBody>
      </p:sp>
      <p:sp>
        <p:nvSpPr>
          <p:cNvPr id="3" name="Tekstin paikkamerkki 2">
            <a:extLst>
              <a:ext uri="{FF2B5EF4-FFF2-40B4-BE49-F238E27FC236}">
                <a16:creationId xmlns:a16="http://schemas.microsoft.com/office/drawing/2014/main" id="{C8A71677-0787-7A44-C124-E3A8A7ECAE58}"/>
              </a:ext>
            </a:extLst>
          </p:cNvPr>
          <p:cNvSpPr>
            <a:spLocks noGrp="1"/>
          </p:cNvSpPr>
          <p:nvPr>
            <p:ph type="body" idx="1"/>
          </p:nvPr>
        </p:nvSpPr>
        <p:spPr/>
        <p:txBody>
          <a:bodyPr/>
          <a:lstStyle/>
          <a:p>
            <a:r>
              <a:rPr lang="fi-FI">
                <a:hlinkClick r:id="rId2"/>
              </a:rPr>
              <a:t>Kiitollisuuspurkki ja lisämateriaali - Positiivinen kasvatus</a:t>
            </a:r>
            <a:r>
              <a:rPr lang="fi-FI"/>
              <a:t>  </a:t>
            </a:r>
          </a:p>
          <a:p>
            <a:r>
              <a:rPr lang="fi-FI">
                <a:hlinkClick r:id="rId3"/>
              </a:rPr>
              <a:t>Onnellisuustaidot - onnellinen lapsi - (viitotturakkaus.fi)</a:t>
            </a:r>
            <a:r>
              <a:rPr lang="fi-FI"/>
              <a:t> </a:t>
            </a:r>
          </a:p>
          <a:p>
            <a:r>
              <a:rPr lang="fi-FI">
                <a:hlinkClick r:id="rId4"/>
              </a:rPr>
              <a:t>Hyvän mielen materiaalit nuorille - MIELI ry</a:t>
            </a:r>
            <a:r>
              <a:rPr lang="fi-FI"/>
              <a:t> Kiitollisuuspäiväkirja </a:t>
            </a:r>
          </a:p>
          <a:p>
            <a:r>
              <a:rPr lang="fi-FI">
                <a:hlinkClick r:id="rId5"/>
              </a:rPr>
              <a:t>Terveys ja hyvinvointi - Värinautit (varinautit.fi)</a:t>
            </a:r>
            <a:r>
              <a:rPr lang="fi-FI"/>
              <a:t> Kiitollisuuden kukka </a:t>
            </a:r>
          </a:p>
          <a:p>
            <a:br>
              <a:rPr lang="en-US"/>
            </a:br>
            <a:endParaRPr lang="en-US"/>
          </a:p>
        </p:txBody>
      </p:sp>
    </p:spTree>
    <p:extLst>
      <p:ext uri="{BB962C8B-B14F-4D97-AF65-F5344CB8AC3E}">
        <p14:creationId xmlns:p14="http://schemas.microsoft.com/office/powerpoint/2010/main" val="3965455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714032-EF81-03D0-1D56-91CA01560AE4}"/>
              </a:ext>
            </a:extLst>
          </p:cNvPr>
          <p:cNvSpPr>
            <a:spLocks noGrp="1"/>
          </p:cNvSpPr>
          <p:nvPr>
            <p:ph type="title"/>
          </p:nvPr>
        </p:nvSpPr>
        <p:spPr/>
        <p:txBody>
          <a:bodyPr/>
          <a:lstStyle/>
          <a:p>
            <a:r>
              <a:rPr lang="fi-FI"/>
              <a:t>Tunnetaidot</a:t>
            </a:r>
          </a:p>
        </p:txBody>
      </p:sp>
      <p:sp>
        <p:nvSpPr>
          <p:cNvPr id="3" name="Tekstin paikkamerkki 2">
            <a:extLst>
              <a:ext uri="{FF2B5EF4-FFF2-40B4-BE49-F238E27FC236}">
                <a16:creationId xmlns:a16="http://schemas.microsoft.com/office/drawing/2014/main" id="{8FD8BA45-A0EF-C99F-914A-FEBD3005AB71}"/>
              </a:ext>
            </a:extLst>
          </p:cNvPr>
          <p:cNvSpPr>
            <a:spLocks noGrp="1"/>
          </p:cNvSpPr>
          <p:nvPr>
            <p:ph type="body" idx="1"/>
          </p:nvPr>
        </p:nvSpPr>
        <p:spPr/>
        <p:txBody>
          <a:bodyPr/>
          <a:lstStyle/>
          <a:p>
            <a:r>
              <a:rPr lang="fi-FI">
                <a:hlinkClick r:id="rId2"/>
              </a:rPr>
              <a:t>Tunne- ja vuorovaikutustaidot - Värinautit (varinautit.fi)</a:t>
            </a:r>
            <a:r>
              <a:rPr lang="fi-FI"/>
              <a:t> </a:t>
            </a:r>
          </a:p>
          <a:p>
            <a:r>
              <a:rPr lang="fi-FI">
                <a:hlinkClick r:id="rId3"/>
              </a:rPr>
              <a:t>Ammattilaisille - Turvataitokasvatus - Oulun kaupunki</a:t>
            </a:r>
            <a:r>
              <a:rPr lang="fi-FI"/>
              <a:t> Tunne- ja turvataitokasvatus Esiopetus, 1.-9.lk </a:t>
            </a:r>
          </a:p>
          <a:p>
            <a:r>
              <a:rPr lang="fi-FI">
                <a:hlinkClick r:id="rId4"/>
              </a:rPr>
              <a:t>HYMY-TAIDOT | HyMy-koulut (hymykoulut.fi)</a:t>
            </a:r>
            <a:r>
              <a:rPr lang="fi-FI" u="sng"/>
              <a:t> Tehtäväkortit, Emojikortit ja Tunnekortit</a:t>
            </a:r>
            <a:r>
              <a:rPr lang="fi-FI"/>
              <a:t> </a:t>
            </a:r>
          </a:p>
          <a:p>
            <a:r>
              <a:rPr lang="fi-FI">
                <a:hlinkClick r:id="rId5"/>
              </a:rPr>
              <a:t>MAHTI-tunnekortit | Tukiliitto</a:t>
            </a:r>
            <a:r>
              <a:rPr lang="fi-FI"/>
              <a:t> </a:t>
            </a:r>
          </a:p>
          <a:p>
            <a:r>
              <a:rPr lang="fi-FI">
                <a:hlinkClick r:id="rId6"/>
              </a:rPr>
              <a:t>Kaveritaitoja–ohjelma (sproppimateriaalit.fi)</a:t>
            </a:r>
            <a:r>
              <a:rPr lang="fi-FI"/>
              <a:t> Itsemyötätunto </a:t>
            </a:r>
          </a:p>
          <a:p>
            <a:r>
              <a:rPr lang="fi-FI">
                <a:hlinkClick r:id="rId7"/>
              </a:rPr>
              <a:t>Kaveritaitoja Muumien tapaan (sproppimateriaalit.fi)</a:t>
            </a:r>
            <a:r>
              <a:rPr lang="fi-FI"/>
              <a:t> Myötätunto ja itsemyötätunto, 10 erilaista harjoitusta Muumien kanssa </a:t>
            </a:r>
          </a:p>
          <a:p>
            <a:r>
              <a:rPr lang="fi-FI">
                <a:hlinkClick r:id="rId8"/>
              </a:rPr>
              <a:t>Tunnetaidot - (viitotturakkaus.fi)</a:t>
            </a:r>
            <a:r>
              <a:rPr lang="fi-FI"/>
              <a:t> </a:t>
            </a:r>
          </a:p>
          <a:p>
            <a:r>
              <a:rPr lang="fi-FI">
                <a:hlinkClick r:id="rId9"/>
              </a:rPr>
              <a:t>Mitä sinulle kuuluu? -kortit - MIELI ry</a:t>
            </a:r>
            <a:r>
              <a:rPr lang="fi-FI"/>
              <a:t> Mielen terveyteen ja hyvinvointiin liittyviä kysymyksiä (Tunnista tunteet -teema) </a:t>
            </a:r>
          </a:p>
          <a:p>
            <a:r>
              <a:rPr lang="fi-FI">
                <a:hlinkClick r:id="rId10"/>
              </a:rPr>
              <a:t>Mikä fiilis? -sivulla on ideoita ryhmien ja koulutusten fiiliskierroksiin. (ryhmarenki.fi)</a:t>
            </a:r>
            <a:r>
              <a:rPr lang="fi-FI"/>
              <a:t> </a:t>
            </a:r>
          </a:p>
          <a:p>
            <a:r>
              <a:rPr lang="fi-FI">
                <a:hlinkClick r:id="rId11"/>
              </a:rPr>
              <a:t>Hyvän mielen materiaalit nuorille - MIELI ry</a:t>
            </a:r>
            <a:r>
              <a:rPr lang="fi-FI"/>
              <a:t> Minä selviän, Missä tunne tuntuu, Tunnemittarini, Tunteet haltuun, Tunteiden merkitys </a:t>
            </a:r>
          </a:p>
        </p:txBody>
      </p:sp>
    </p:spTree>
    <p:extLst>
      <p:ext uri="{BB962C8B-B14F-4D97-AF65-F5344CB8AC3E}">
        <p14:creationId xmlns:p14="http://schemas.microsoft.com/office/powerpoint/2010/main" val="1915340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6C0B18-5ED3-AEBF-AC9D-8DB56D5FCD0E}"/>
              </a:ext>
            </a:extLst>
          </p:cNvPr>
          <p:cNvSpPr>
            <a:spLocks noGrp="1"/>
          </p:cNvSpPr>
          <p:nvPr>
            <p:ph type="title"/>
          </p:nvPr>
        </p:nvSpPr>
        <p:spPr/>
        <p:txBody>
          <a:bodyPr/>
          <a:lstStyle/>
          <a:p>
            <a:r>
              <a:rPr lang="fi-FI"/>
              <a:t>Tunnetaidot jatkuu...</a:t>
            </a:r>
          </a:p>
        </p:txBody>
      </p:sp>
      <p:sp>
        <p:nvSpPr>
          <p:cNvPr id="3" name="Tekstin paikkamerkki 2">
            <a:extLst>
              <a:ext uri="{FF2B5EF4-FFF2-40B4-BE49-F238E27FC236}">
                <a16:creationId xmlns:a16="http://schemas.microsoft.com/office/drawing/2014/main" id="{77B4F171-46B8-307A-4C66-46E2F77816C5}"/>
              </a:ext>
            </a:extLst>
          </p:cNvPr>
          <p:cNvSpPr>
            <a:spLocks noGrp="1"/>
          </p:cNvSpPr>
          <p:nvPr>
            <p:ph type="body" idx="1"/>
          </p:nvPr>
        </p:nvSpPr>
        <p:spPr/>
        <p:txBody>
          <a:bodyPr/>
          <a:lstStyle/>
          <a:p>
            <a:r>
              <a:rPr lang="fi-FI">
                <a:hlinkClick r:id="rId2"/>
              </a:rPr>
              <a:t>Tunnepilvet alakouluun - MIELI ry</a:t>
            </a:r>
            <a:r>
              <a:rPr lang="fi-FI"/>
              <a:t> Tunnepilvet </a:t>
            </a:r>
          </a:p>
          <a:p>
            <a:r>
              <a:rPr lang="fi-FI">
                <a:hlinkClick r:id="rId3"/>
              </a:rPr>
              <a:t>Tunnepilvet sanoilla ja kuvilla - MIELI ry</a:t>
            </a:r>
            <a:r>
              <a:rPr lang="fi-FI"/>
              <a:t> Tunnepilvet sanoilla ja kuvilla  </a:t>
            </a:r>
          </a:p>
          <a:p>
            <a:r>
              <a:rPr lang="fi-FI">
                <a:hlinkClick r:id="rId4"/>
              </a:rPr>
              <a:t>Tunnerobotti lapsille - MIELI ry</a:t>
            </a:r>
            <a:r>
              <a:rPr lang="fi-FI"/>
              <a:t> Tunnetaitojen harjoittelu alakoulussa: Tunteiden nimeäminen ja sanoittaminen  </a:t>
            </a:r>
          </a:p>
          <a:p>
            <a:r>
              <a:rPr lang="fi-FI">
                <a:hlinkClick r:id="rId5"/>
              </a:rPr>
              <a:t>Tunteiden vuoristorata -juliste - MIELI ry</a:t>
            </a:r>
            <a:r>
              <a:rPr lang="fi-FI"/>
              <a:t> Juliste </a:t>
            </a:r>
          </a:p>
          <a:p>
            <a:r>
              <a:rPr lang="fi-FI">
                <a:hlinkClick r:id="rId6"/>
              </a:rPr>
              <a:t>Terveys ja hyvinvointi - Värinautit (varinautit.fi)</a:t>
            </a:r>
            <a:r>
              <a:rPr lang="fi-FI"/>
              <a:t> Minä tunnen, Tunteet sekaisin  </a:t>
            </a:r>
          </a:p>
          <a:p>
            <a:r>
              <a:rPr lang="fi-FI">
                <a:hlinkClick r:id="rId7"/>
              </a:rPr>
              <a:t>varinautit_tunnetaitokoneet.pdf - Google Drive</a:t>
            </a:r>
            <a:r>
              <a:rPr lang="fi-FI"/>
              <a:t> Tunnetaitokoneet </a:t>
            </a:r>
          </a:p>
          <a:p>
            <a:r>
              <a:rPr lang="fi-FI">
                <a:hlinkClick r:id="rId8"/>
              </a:rPr>
              <a:t>Muistipelikortit tunnesanoista lapsille - MIELI ry</a:t>
            </a:r>
            <a:r>
              <a:rPr lang="fi-FI"/>
              <a:t> Tunnesana- ja tunnekuvakortit </a:t>
            </a:r>
          </a:p>
          <a:p>
            <a:r>
              <a:rPr lang="fi-FI">
                <a:hlinkClick r:id="rId9"/>
              </a:rPr>
              <a:t>Tunne- ja vuorovaikutustaidot tukioppilastoiminnassa - Mannerheimin Lastensuojeluliitto (mll.fi)</a:t>
            </a:r>
            <a:r>
              <a:rPr lang="fi-FI"/>
              <a:t> Tunne- ja vuorovaikutustaidot (ladattavat materiaalit)  </a:t>
            </a:r>
          </a:p>
          <a:p>
            <a:r>
              <a:rPr lang="fi-FI">
                <a:hlinkClick r:id="rId10"/>
              </a:rPr>
              <a:t>Mitä kuuluu? -opetuskokonaisuus jaksamisesta ja tunnetaidoista, Yeesi (yläkoulu) </a:t>
            </a:r>
            <a:r>
              <a:rPr lang="fi-FI"/>
              <a:t> </a:t>
            </a:r>
          </a:p>
          <a:p>
            <a:br>
              <a:rPr lang="en-US"/>
            </a:br>
            <a:endParaRPr lang="en-US"/>
          </a:p>
        </p:txBody>
      </p:sp>
    </p:spTree>
    <p:extLst>
      <p:ext uri="{BB962C8B-B14F-4D97-AF65-F5344CB8AC3E}">
        <p14:creationId xmlns:p14="http://schemas.microsoft.com/office/powerpoint/2010/main" val="1198965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17A5C9-E989-C97F-62BD-36524810F717}"/>
              </a:ext>
            </a:extLst>
          </p:cNvPr>
          <p:cNvSpPr>
            <a:spLocks noGrp="1"/>
          </p:cNvSpPr>
          <p:nvPr>
            <p:ph type="title"/>
          </p:nvPr>
        </p:nvSpPr>
        <p:spPr/>
        <p:txBody>
          <a:bodyPr/>
          <a:lstStyle/>
          <a:p>
            <a:r>
              <a:rPr lang="fi-FI"/>
              <a:t>Turvataidot</a:t>
            </a:r>
          </a:p>
        </p:txBody>
      </p:sp>
      <p:sp>
        <p:nvSpPr>
          <p:cNvPr id="3" name="Tekstin paikkamerkki 2">
            <a:extLst>
              <a:ext uri="{FF2B5EF4-FFF2-40B4-BE49-F238E27FC236}">
                <a16:creationId xmlns:a16="http://schemas.microsoft.com/office/drawing/2014/main" id="{2E7C37CB-AF7A-4C54-D19A-62DECF9C83DE}"/>
              </a:ext>
            </a:extLst>
          </p:cNvPr>
          <p:cNvSpPr>
            <a:spLocks noGrp="1"/>
          </p:cNvSpPr>
          <p:nvPr>
            <p:ph type="body" idx="1"/>
          </p:nvPr>
        </p:nvSpPr>
        <p:spPr/>
        <p:txBody>
          <a:bodyPr/>
          <a:lstStyle/>
          <a:p>
            <a:r>
              <a:rPr lang="fi-FI">
                <a:hlinkClick r:id="rId2"/>
              </a:rPr>
              <a:t>Hyvän mielen materiaalit nuorille - MIELI ry</a:t>
            </a:r>
            <a:r>
              <a:rPr lang="fi-FI"/>
              <a:t> Apua ja tukea, Turvaa ja tukea, Turvaverkkoni </a:t>
            </a:r>
          </a:p>
          <a:p>
            <a:r>
              <a:rPr lang="fi-FI">
                <a:hlinkClick r:id="rId3"/>
              </a:rPr>
              <a:t>Ammattilaisille - Turvataitokasvatus - Oulun kaupunki</a:t>
            </a:r>
            <a:r>
              <a:rPr lang="fi-FI"/>
              <a:t> Tunne- ja turvataitokasvatus Esiopetus, 1.- </a:t>
            </a:r>
          </a:p>
          <a:p>
            <a:r>
              <a:rPr lang="fi-FI">
                <a:hlinkClick r:id="rId4"/>
              </a:rPr>
              <a:t>Puhutaan suostumuksesta - seksuaalioikeuksien ja suostumuskulttuurin opetusmateriaali </a:t>
            </a:r>
            <a:r>
              <a:rPr lang="fi-FI"/>
              <a:t>, Amnesty Suomi (yläkoulu)</a:t>
            </a:r>
          </a:p>
          <a:p>
            <a:r>
              <a:rPr lang="fi-FI">
                <a:hlinkClick r:id="rId5"/>
              </a:rPr>
              <a:t>https://tasaseks.fi/ilmaismateriaalit/</a:t>
            </a:r>
            <a:r>
              <a:rPr lang="fi-FI"/>
              <a:t> Materiaalia esim. seksuaalisesta häirinnästä</a:t>
            </a:r>
          </a:p>
          <a:p>
            <a:r>
              <a:rPr lang="fi-FI">
                <a:hlinkClick r:id="rId6"/>
              </a:rPr>
              <a:t>https://www.hyvakysymys.fi/uploads/2020/08/d4343435-lasten-starttipaketti-19.8.2020.pdf</a:t>
            </a:r>
            <a:r>
              <a:rPr lang="fi-FI"/>
              <a:t> Kehotunnekasvatuksen starttipaketti (pienemmät lapset)</a:t>
            </a:r>
          </a:p>
          <a:p>
            <a:br>
              <a:rPr lang="en-US"/>
            </a:br>
            <a:endParaRPr lang="en-US"/>
          </a:p>
        </p:txBody>
      </p:sp>
    </p:spTree>
    <p:extLst>
      <p:ext uri="{BB962C8B-B14F-4D97-AF65-F5344CB8AC3E}">
        <p14:creationId xmlns:p14="http://schemas.microsoft.com/office/powerpoint/2010/main" val="2074852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B189BC-B68F-97C8-6088-54DEC25DF775}"/>
              </a:ext>
            </a:extLst>
          </p:cNvPr>
          <p:cNvSpPr>
            <a:spLocks noGrp="1"/>
          </p:cNvSpPr>
          <p:nvPr>
            <p:ph type="title"/>
          </p:nvPr>
        </p:nvSpPr>
        <p:spPr/>
        <p:txBody>
          <a:bodyPr/>
          <a:lstStyle/>
          <a:p>
            <a:r>
              <a:rPr lang="fi-FI"/>
              <a:t>Vahvuudet</a:t>
            </a:r>
          </a:p>
        </p:txBody>
      </p:sp>
      <p:sp>
        <p:nvSpPr>
          <p:cNvPr id="3" name="Tekstin paikkamerkki 2">
            <a:extLst>
              <a:ext uri="{FF2B5EF4-FFF2-40B4-BE49-F238E27FC236}">
                <a16:creationId xmlns:a16="http://schemas.microsoft.com/office/drawing/2014/main" id="{9D04C35E-4358-B35C-0DCB-E10062319ED6}"/>
              </a:ext>
            </a:extLst>
          </p:cNvPr>
          <p:cNvSpPr>
            <a:spLocks noGrp="1"/>
          </p:cNvSpPr>
          <p:nvPr>
            <p:ph type="body" idx="1"/>
          </p:nvPr>
        </p:nvSpPr>
        <p:spPr/>
        <p:txBody>
          <a:bodyPr/>
          <a:lstStyle/>
          <a:p>
            <a:r>
              <a:rPr lang="fi-FI">
                <a:hlinkClick r:id="rId2"/>
              </a:rPr>
              <a:t>Hyvän mielen materiaalit nuorille - MIELI ry</a:t>
            </a:r>
            <a:r>
              <a:rPr lang="fi-FI"/>
              <a:t> Minussa on hyvää -harjoitus (nuoret)</a:t>
            </a:r>
          </a:p>
          <a:p>
            <a:r>
              <a:rPr lang="fi-FI">
                <a:hlinkClick r:id="rId3"/>
              </a:rPr>
              <a:t>Minun voimajuliste - Positiivinen kasvatus</a:t>
            </a:r>
            <a:r>
              <a:rPr lang="fi-FI"/>
              <a:t> (Alakoulu)</a:t>
            </a:r>
          </a:p>
          <a:p>
            <a:r>
              <a:rPr lang="fi-FI">
                <a:hlinkClick r:id="rId4"/>
              </a:rPr>
              <a:t>Vahvuuskortit - MIELI ry</a:t>
            </a:r>
            <a:r>
              <a:rPr lang="fi-FI"/>
              <a:t> 24 luonteenvahvuutta (Monikäyttöiset </a:t>
            </a:r>
            <a:r>
              <a:rPr lang="fi-FI" err="1"/>
              <a:t>monenikäisille</a:t>
            </a:r>
            <a:r>
              <a:rPr lang="fi-FI"/>
              <a:t>)</a:t>
            </a:r>
          </a:p>
        </p:txBody>
      </p:sp>
    </p:spTree>
    <p:extLst>
      <p:ext uri="{BB962C8B-B14F-4D97-AF65-F5344CB8AC3E}">
        <p14:creationId xmlns:p14="http://schemas.microsoft.com/office/powerpoint/2010/main" val="3935064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C04CD6-1F34-2FF6-8C49-A47AA41D787F}"/>
              </a:ext>
            </a:extLst>
          </p:cNvPr>
          <p:cNvSpPr>
            <a:spLocks noGrp="1"/>
          </p:cNvSpPr>
          <p:nvPr>
            <p:ph type="title"/>
          </p:nvPr>
        </p:nvSpPr>
        <p:spPr/>
        <p:txBody>
          <a:bodyPr/>
          <a:lstStyle/>
          <a:p>
            <a:r>
              <a:rPr lang="fi-FI"/>
              <a:t>Läsnäolotaidot ja unelmointi</a:t>
            </a:r>
          </a:p>
        </p:txBody>
      </p:sp>
      <p:sp>
        <p:nvSpPr>
          <p:cNvPr id="3" name="Tekstin paikkamerkki 2">
            <a:extLst>
              <a:ext uri="{FF2B5EF4-FFF2-40B4-BE49-F238E27FC236}">
                <a16:creationId xmlns:a16="http://schemas.microsoft.com/office/drawing/2014/main" id="{E0A18B8A-9029-4ABB-0FF3-15B1F0B1E896}"/>
              </a:ext>
            </a:extLst>
          </p:cNvPr>
          <p:cNvSpPr>
            <a:spLocks noGrp="1"/>
          </p:cNvSpPr>
          <p:nvPr>
            <p:ph type="body" idx="1"/>
          </p:nvPr>
        </p:nvSpPr>
        <p:spPr/>
        <p:txBody>
          <a:bodyPr/>
          <a:lstStyle/>
          <a:p>
            <a:r>
              <a:rPr lang="fi-FI">
                <a:hlinkClick r:id="rId2"/>
              </a:rPr>
              <a:t>Oiva - Harjoitukset (oivamieli.fi)</a:t>
            </a:r>
            <a:r>
              <a:rPr lang="fi-FI" u="sng"/>
              <a:t> </a:t>
            </a:r>
            <a:r>
              <a:rPr lang="fi-FI"/>
              <a:t>Tietoinen läsnäolo, Havainnointi, Hyväksyntä sekä Harjoituksia teemoihin: Stressaa, Ahdistaa, Masentaa ja En saa unta </a:t>
            </a:r>
          </a:p>
          <a:p>
            <a:r>
              <a:rPr lang="fi-FI">
                <a:hlinkClick r:id="rId3"/>
              </a:rPr>
              <a:t>HYMY-TAIDOT | HyMy-koulut (hymykoulut.fi)</a:t>
            </a:r>
            <a:r>
              <a:rPr lang="fi-FI"/>
              <a:t> Läsnäolotaidot </a:t>
            </a:r>
          </a:p>
          <a:p>
            <a:r>
              <a:rPr lang="fi-FI">
                <a:hlinkClick r:id="rId4"/>
              </a:rPr>
              <a:t>Hymykoulut (vimeo.com)</a:t>
            </a:r>
            <a:r>
              <a:rPr lang="fi-FI" u="sng"/>
              <a:t> </a:t>
            </a:r>
            <a:r>
              <a:rPr lang="fi-FI"/>
              <a:t>Läsnäoloharjoituksia: </a:t>
            </a:r>
            <a:r>
              <a:rPr lang="fi-FI" err="1"/>
              <a:t>Mindfulness</a:t>
            </a:r>
            <a:r>
              <a:rPr lang="fi-FI"/>
              <a:t>-harjoituksia ja rentoutumisharjoituksia koululaisille (sopivat myös aikuisille) Suora linkki ohjattuihin läsnäoloharjoituksiin, jotka sopivat niin lapsille kuin aikuisille </a:t>
            </a:r>
          </a:p>
          <a:p>
            <a:r>
              <a:rPr lang="fi-FI">
                <a:hlinkClick r:id="rId5"/>
              </a:rPr>
              <a:t>Lapsille ja nuorille - Onnellisuuspaja</a:t>
            </a:r>
            <a:r>
              <a:rPr lang="fi-FI"/>
              <a:t> Läsnäoloharjoituksia lapsille ja nuorille  </a:t>
            </a:r>
          </a:p>
          <a:p>
            <a:r>
              <a:rPr lang="fi-FI">
                <a:hlinkClick r:id="rId6"/>
              </a:rPr>
              <a:t>Hyvän mielen materiaalit nuorille - MIELI ry</a:t>
            </a:r>
            <a:r>
              <a:rPr lang="fi-FI"/>
              <a:t> Pysähdytään </a:t>
            </a:r>
          </a:p>
          <a:p>
            <a:r>
              <a:rPr lang="fi-FI">
                <a:hlinkClick r:id="rId7"/>
              </a:rPr>
              <a:t>Kaveritaitoja Muumien tapaan (sproppimateriaalit.fi)</a:t>
            </a:r>
            <a:r>
              <a:rPr lang="fi-FI"/>
              <a:t> Erilaisia läsnäolotaitoja Muumien kanssa</a:t>
            </a:r>
          </a:p>
          <a:p>
            <a:br>
              <a:rPr lang="en-US"/>
            </a:br>
            <a:endParaRPr lang="en-US"/>
          </a:p>
          <a:p>
            <a:r>
              <a:rPr lang="fi-FI">
                <a:hlinkClick r:id="rId6"/>
              </a:rPr>
              <a:t>Hyvän mielen materiaalit nuorille - MIELI ry</a:t>
            </a:r>
            <a:r>
              <a:rPr lang="fi-FI"/>
              <a:t> Pää pilvissä, Tulevaisuuden minä,  </a:t>
            </a:r>
          </a:p>
          <a:p>
            <a:r>
              <a:rPr lang="fi-FI">
                <a:hlinkClick r:id="rId8"/>
              </a:rPr>
              <a:t>Terveys ja hyvinvointi - Värinautit (varinautit.fi)</a:t>
            </a:r>
            <a:r>
              <a:rPr lang="fi-FI"/>
              <a:t> Minun unelmani, Mistä haaveilet? </a:t>
            </a:r>
          </a:p>
        </p:txBody>
      </p:sp>
    </p:spTree>
    <p:extLst>
      <p:ext uri="{BB962C8B-B14F-4D97-AF65-F5344CB8AC3E}">
        <p14:creationId xmlns:p14="http://schemas.microsoft.com/office/powerpoint/2010/main" val="34688197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FFFCC0-29DB-C4B6-E550-E591924B88A6}"/>
              </a:ext>
            </a:extLst>
          </p:cNvPr>
          <p:cNvSpPr>
            <a:spLocks noGrp="1"/>
          </p:cNvSpPr>
          <p:nvPr>
            <p:ph type="title"/>
          </p:nvPr>
        </p:nvSpPr>
        <p:spPr/>
        <p:txBody>
          <a:bodyPr/>
          <a:lstStyle/>
          <a:p>
            <a:r>
              <a:rPr lang="fi-FI"/>
              <a:t>Mediataidot (vuorovaikutus netissä ja nettiturvallisuus)</a:t>
            </a:r>
          </a:p>
        </p:txBody>
      </p:sp>
      <p:sp>
        <p:nvSpPr>
          <p:cNvPr id="3" name="Tekstin paikkamerkki 2">
            <a:extLst>
              <a:ext uri="{FF2B5EF4-FFF2-40B4-BE49-F238E27FC236}">
                <a16:creationId xmlns:a16="http://schemas.microsoft.com/office/drawing/2014/main" id="{B3327AD5-6B8E-36A8-391C-EE615191256E}"/>
              </a:ext>
            </a:extLst>
          </p:cNvPr>
          <p:cNvSpPr>
            <a:spLocks noGrp="1"/>
          </p:cNvSpPr>
          <p:nvPr>
            <p:ph type="body" idx="1"/>
          </p:nvPr>
        </p:nvSpPr>
        <p:spPr/>
        <p:txBody>
          <a:bodyPr>
            <a:normAutofit fontScale="77500" lnSpcReduction="20000"/>
          </a:bodyPr>
          <a:lstStyle/>
          <a:p>
            <a:r>
              <a:rPr lang="fi-FI">
                <a:hlinkClick r:id="rId2"/>
              </a:rPr>
              <a:t>Digihyvinvointibingo</a:t>
            </a:r>
            <a:r>
              <a:rPr lang="fi-FI"/>
              <a:t>, Mediakasvatusseura (ala- ja yläkoulu) </a:t>
            </a:r>
          </a:p>
          <a:p>
            <a:r>
              <a:rPr lang="fi-FI">
                <a:hlinkClick r:id="rId3"/>
              </a:rPr>
              <a:t>Digihyvinvointitesti</a:t>
            </a:r>
            <a:r>
              <a:rPr lang="fi-FI"/>
              <a:t>, Nuortennetti (yläkoulu)</a:t>
            </a:r>
          </a:p>
          <a:p>
            <a:r>
              <a:rPr lang="fi-FI">
                <a:hlinkClick r:id="rId4"/>
              </a:rPr>
              <a:t>Digitaalinen jalanjälki</a:t>
            </a:r>
            <a:r>
              <a:rPr lang="fi-FI"/>
              <a:t>, Mediakasvatusseura (yläkoulu)</a:t>
            </a:r>
          </a:p>
          <a:p>
            <a:r>
              <a:rPr lang="fi-FI">
                <a:hlinkClick r:id="rId5"/>
              </a:rPr>
              <a:t>Disinformaatio nuorten mediamaailmassa -tehtävä</a:t>
            </a:r>
            <a:r>
              <a:rPr lang="fi-FI"/>
              <a:t>t, Metka-mediakasvatuskeskus (yläkoulu)</a:t>
            </a:r>
          </a:p>
          <a:p>
            <a:r>
              <a:rPr lang="fi-FI">
                <a:hlinkClick r:id="rId6"/>
              </a:rPr>
              <a:t>Hullu hullumpi yläaste</a:t>
            </a:r>
            <a:r>
              <a:rPr lang="fi-FI"/>
              <a:t>, Yle Areena (yläkoulu - jaksoissa mediakasvatukseen sopivaa materiaalia, jota saa näyttää tunneilla) </a:t>
            </a:r>
          </a:p>
          <a:p>
            <a:r>
              <a:rPr lang="fi-FI">
                <a:hlinkClick r:id="rId7"/>
              </a:rPr>
              <a:t>Hyvällä mielellä median kanssa</a:t>
            </a:r>
            <a:r>
              <a:rPr lang="fi-FI"/>
              <a:t>, Mediataitokoulu (6.lk ja yläkoulu, selkokielinen) </a:t>
            </a:r>
          </a:p>
          <a:p>
            <a:r>
              <a:rPr lang="fi-FI">
                <a:hlinkClick r:id="rId8"/>
              </a:rPr>
              <a:t>Koululaisen mediabingo</a:t>
            </a:r>
            <a:r>
              <a:rPr lang="fi-FI"/>
              <a:t>, Mediakasvatusseura (ala- ja yläkoulu) </a:t>
            </a:r>
          </a:p>
          <a:p>
            <a:r>
              <a:rPr lang="fi-FI">
                <a:hlinkClick r:id="rId9"/>
              </a:rPr>
              <a:t>Kännykkäpäiväkirja</a:t>
            </a:r>
            <a:r>
              <a:rPr lang="fi-FI"/>
              <a:t>, Metka-mediakasvatus (4.-6.lk) </a:t>
            </a:r>
          </a:p>
          <a:p>
            <a:r>
              <a:rPr lang="fi-FI">
                <a:hlinkClick r:id="rId10"/>
              </a:rPr>
              <a:t>Mediadialogia!-keskustelukorti</a:t>
            </a:r>
            <a:r>
              <a:rPr lang="fi-FI"/>
              <a:t>t, Metka-mediakasvatuskeskus (ala- ja yläkoulu)</a:t>
            </a:r>
          </a:p>
          <a:p>
            <a:r>
              <a:rPr lang="fi-FI">
                <a:hlinkClick r:id="rId11"/>
              </a:rPr>
              <a:t>Mediataidot hyvinvoinnin tukena</a:t>
            </a:r>
            <a:r>
              <a:rPr lang="fi-FI"/>
              <a:t>, Mediakasvatusseura (yläkoulu) </a:t>
            </a:r>
          </a:p>
          <a:p>
            <a:r>
              <a:rPr lang="fi-FI">
                <a:hlinkClick r:id="rId12"/>
              </a:rPr>
              <a:t>Mediakasvatus. Tukioppilaan koulutusmateriaalit.</a:t>
            </a:r>
            <a:r>
              <a:rPr lang="fi-FI"/>
              <a:t> Mannerheimin Lastensuojeluliitto (yläkoulu - sopii myös luokanohjaajan tunneille)</a:t>
            </a:r>
          </a:p>
          <a:p>
            <a:r>
              <a:rPr lang="fi-FI">
                <a:hlinkClick r:id="rId13"/>
              </a:rPr>
              <a:t>Mediaseksin lukutaitoa nuorille -julkaisu</a:t>
            </a:r>
            <a:r>
              <a:rPr lang="fi-FI"/>
              <a:t>, Mediataitokoulu (yläkoulu) </a:t>
            </a:r>
          </a:p>
          <a:p>
            <a:r>
              <a:rPr lang="fi-FI">
                <a:hlinkClick r:id="rId14"/>
              </a:rPr>
              <a:t>Minkälainen mediankäyttäjä olet</a:t>
            </a:r>
            <a:r>
              <a:rPr lang="fi-FI"/>
              <a:t>? -testi, Metka-mediakasvatuskeskus (yläkoulu)</a:t>
            </a:r>
          </a:p>
          <a:p>
            <a:r>
              <a:rPr lang="fi-FI">
                <a:hlinkClick r:id="rId15"/>
              </a:rPr>
              <a:t>Miten meihin vaikutetaan?</a:t>
            </a:r>
            <a:r>
              <a:rPr lang="fi-FI"/>
              <a:t> Mediakasvatusseura (yläkoulu) </a:t>
            </a:r>
          </a:p>
          <a:p>
            <a:r>
              <a:rPr lang="fi-FI">
                <a:hlinkClick r:id="rId16"/>
              </a:rPr>
              <a:t>Pelkkää feikkiä -juliste harhaanjohtamisesta mediassa</a:t>
            </a:r>
            <a:r>
              <a:rPr lang="fi-FI"/>
              <a:t>, Mediataitokoulu (yläkoulu)</a:t>
            </a:r>
          </a:p>
          <a:p>
            <a:r>
              <a:rPr lang="fi-FI">
                <a:hlinkClick r:id="rId17"/>
              </a:rPr>
              <a:t>Roolibingo verkkokeskustelijatyypeistä</a:t>
            </a:r>
            <a:r>
              <a:rPr lang="fi-FI"/>
              <a:t>, Voima-mediakasvatussivusto (yläkoulu)</a:t>
            </a:r>
          </a:p>
          <a:p>
            <a:r>
              <a:rPr lang="fi-FI">
                <a:hlinkClick r:id="rId18"/>
              </a:rPr>
              <a:t>Sosiaalinen media vaikuttamisen välineenä -työpaja</a:t>
            </a:r>
            <a:r>
              <a:rPr lang="fi-FI"/>
              <a:t>, Metka-mediakasvatuskeskus (yläkoulu)</a:t>
            </a:r>
          </a:p>
        </p:txBody>
      </p:sp>
    </p:spTree>
    <p:extLst>
      <p:ext uri="{BB962C8B-B14F-4D97-AF65-F5344CB8AC3E}">
        <p14:creationId xmlns:p14="http://schemas.microsoft.com/office/powerpoint/2010/main" val="69570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339190-B1B4-4138-BE98-9BFF1B257317}"/>
              </a:ext>
            </a:extLst>
          </p:cNvPr>
          <p:cNvSpPr>
            <a:spLocks noGrp="1"/>
          </p:cNvSpPr>
          <p:nvPr>
            <p:ph type="title"/>
          </p:nvPr>
        </p:nvSpPr>
        <p:spPr>
          <a:xfrm>
            <a:off x="1918702" y="593725"/>
            <a:ext cx="9435098" cy="1325563"/>
          </a:xfrm>
        </p:spPr>
        <p:txBody>
          <a:bodyPr>
            <a:normAutofit fontScale="90000"/>
          </a:bodyPr>
          <a:lstStyle/>
          <a:p>
            <a:r>
              <a:rPr lang="fi-FI" dirty="0">
                <a:solidFill>
                  <a:schemeClr val="tx1"/>
                </a:solidFill>
                <a:latin typeface="Arial"/>
                <a:ea typeface="+mj-lt"/>
                <a:cs typeface="+mj-lt"/>
              </a:rPr>
              <a:t>Sitouttavan kouluyhteisötyön (SKY) pilotointi</a:t>
            </a:r>
            <a:br>
              <a:rPr lang="fi-FI" dirty="0">
                <a:latin typeface="Arial"/>
                <a:ea typeface="+mj-lt"/>
                <a:cs typeface="+mj-lt"/>
              </a:rPr>
            </a:br>
            <a:r>
              <a:rPr lang="fi-FI" dirty="0">
                <a:solidFill>
                  <a:schemeClr val="tx1"/>
                </a:solidFill>
                <a:latin typeface="Arial"/>
                <a:ea typeface="+mj-lt"/>
                <a:cs typeface="+mj-lt"/>
              </a:rPr>
              <a:t>2021-2023</a:t>
            </a:r>
            <a:br>
              <a:rPr lang="fi-FI" dirty="0">
                <a:ea typeface="+mj-lt"/>
                <a:cs typeface="+mj-lt"/>
              </a:rPr>
            </a:br>
            <a:endParaRPr lang="fi-FI"/>
          </a:p>
        </p:txBody>
      </p:sp>
      <p:sp>
        <p:nvSpPr>
          <p:cNvPr id="3" name="Tekstin paikkamerkki 2">
            <a:extLst>
              <a:ext uri="{FF2B5EF4-FFF2-40B4-BE49-F238E27FC236}">
                <a16:creationId xmlns:a16="http://schemas.microsoft.com/office/drawing/2014/main" id="{04A6DB87-0E44-4E52-B6F6-AD862F7C183E}"/>
              </a:ext>
            </a:extLst>
          </p:cNvPr>
          <p:cNvSpPr>
            <a:spLocks noGrp="1"/>
          </p:cNvSpPr>
          <p:nvPr>
            <p:ph type="body" idx="1"/>
          </p:nvPr>
        </p:nvSpPr>
        <p:spPr/>
        <p:txBody>
          <a:bodyPr/>
          <a:lstStyle/>
          <a:p>
            <a:pPr>
              <a:lnSpc>
                <a:spcPct val="150000"/>
              </a:lnSpc>
              <a:spcBef>
                <a:spcPts val="0"/>
              </a:spcBef>
              <a:buFont typeface="Arial"/>
              <a:buChar char="•"/>
            </a:pPr>
            <a:r>
              <a:rPr lang="fi-FI" sz="1600" dirty="0">
                <a:solidFill>
                  <a:schemeClr val="tx1"/>
                </a:solidFill>
                <a:latin typeface="Arial"/>
                <a:ea typeface="+mn-lt"/>
                <a:cs typeface="+mn-lt"/>
              </a:rPr>
              <a:t>Opetus- ja kulttuuriministeriön kehittämishanke, jossa vahvasti mukana myös Opetushallitus ja kansallinen koulutuksen arviointikeskus Karvi</a:t>
            </a:r>
            <a:endParaRPr lang="en-US" sz="1600">
              <a:solidFill>
                <a:schemeClr val="tx1"/>
              </a:solidFill>
              <a:latin typeface="Arial"/>
              <a:ea typeface="+mn-lt"/>
              <a:cs typeface="+mn-lt"/>
            </a:endParaRPr>
          </a:p>
          <a:p>
            <a:pPr>
              <a:lnSpc>
                <a:spcPct val="150000"/>
              </a:lnSpc>
              <a:spcBef>
                <a:spcPts val="0"/>
              </a:spcBef>
              <a:buFont typeface="Arial"/>
              <a:buChar char="•"/>
            </a:pPr>
            <a:r>
              <a:rPr lang="fi-FI" sz="1600" dirty="0">
                <a:solidFill>
                  <a:schemeClr val="tx1"/>
                </a:solidFill>
                <a:latin typeface="Arial"/>
                <a:ea typeface="+mn-lt"/>
                <a:cs typeface="+mn-lt"/>
              </a:rPr>
              <a:t>Sitouttavan kouluyhteisötyön kehittäminen on osa opetus- ja kulttuuriministeriön kiusaamisen vastaisen toimintaohjelman toteutusta.</a:t>
            </a:r>
            <a:endParaRPr lang="en-US" sz="1600">
              <a:solidFill>
                <a:schemeClr val="tx1"/>
              </a:solidFill>
              <a:latin typeface="Arial"/>
              <a:ea typeface="+mn-lt"/>
              <a:cs typeface="+mn-lt"/>
            </a:endParaRPr>
          </a:p>
          <a:p>
            <a:pPr>
              <a:lnSpc>
                <a:spcPct val="150000"/>
              </a:lnSpc>
              <a:spcBef>
                <a:spcPts val="0"/>
              </a:spcBef>
              <a:buFont typeface="Arial"/>
              <a:buChar char="•"/>
            </a:pPr>
            <a:r>
              <a:rPr lang="fi-FI" sz="1600" dirty="0">
                <a:solidFill>
                  <a:schemeClr val="tx1"/>
                </a:solidFill>
                <a:latin typeface="Arial"/>
                <a:ea typeface="+mn-lt"/>
                <a:cs typeface="+mn-lt"/>
              </a:rPr>
              <a:t>Perusopetuksen sitouttavan kouluyhteisötyön tavoitteena on vähentää ja ennaltaehkäistä poissaoloja perusopetuksessa ja luoda käytänteitä jotka sitouttavat koulutyöhön</a:t>
            </a:r>
            <a:endParaRPr lang="en-US" sz="1600">
              <a:solidFill>
                <a:schemeClr val="tx1"/>
              </a:solidFill>
              <a:latin typeface="Arial"/>
              <a:ea typeface="+mn-lt"/>
              <a:cs typeface="+mn-lt"/>
            </a:endParaRPr>
          </a:p>
          <a:p>
            <a:pPr>
              <a:lnSpc>
                <a:spcPct val="150000"/>
              </a:lnSpc>
              <a:spcBef>
                <a:spcPts val="0"/>
              </a:spcBef>
              <a:buFont typeface="Arial"/>
              <a:buChar char="•"/>
            </a:pPr>
            <a:r>
              <a:rPr lang="fi-FI" sz="1600" dirty="0">
                <a:solidFill>
                  <a:schemeClr val="tx1"/>
                </a:solidFill>
                <a:latin typeface="Arial"/>
                <a:ea typeface="+mn-lt"/>
                <a:cs typeface="+mn-lt"/>
              </a:rPr>
              <a:t>Tavoitteena SKY-pilotoinnissa on paikallisten pilottien kautta valtakunnallisen mallin kehittäminen koulupoissaolojen ennaltaehkäisyyn ja seurantaan</a:t>
            </a:r>
            <a:endParaRPr lang="en-US" sz="1600">
              <a:solidFill>
                <a:schemeClr val="tx1"/>
              </a:solidFill>
              <a:latin typeface="Arial"/>
              <a:ea typeface="+mn-lt"/>
              <a:cs typeface="+mn-lt"/>
            </a:endParaRPr>
          </a:p>
          <a:p>
            <a:endParaRPr lang="fi-FI" dirty="0">
              <a:solidFill>
                <a:schemeClr val="tx1"/>
              </a:solidFill>
            </a:endParaRPr>
          </a:p>
        </p:txBody>
      </p:sp>
    </p:spTree>
    <p:extLst>
      <p:ext uri="{BB962C8B-B14F-4D97-AF65-F5344CB8AC3E}">
        <p14:creationId xmlns:p14="http://schemas.microsoft.com/office/powerpoint/2010/main" val="2470545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7BAD00-D9C2-0F05-2D75-61DB9AFE86F8}"/>
              </a:ext>
            </a:extLst>
          </p:cNvPr>
          <p:cNvSpPr>
            <a:spLocks noGrp="1"/>
          </p:cNvSpPr>
          <p:nvPr>
            <p:ph type="title"/>
          </p:nvPr>
        </p:nvSpPr>
        <p:spPr/>
        <p:txBody>
          <a:bodyPr/>
          <a:lstStyle/>
          <a:p>
            <a:r>
              <a:rPr lang="fi-FI"/>
              <a:t>Ratkaisu- ja sovittelutaidot</a:t>
            </a:r>
          </a:p>
        </p:txBody>
      </p:sp>
      <p:sp>
        <p:nvSpPr>
          <p:cNvPr id="3" name="Tekstin paikkamerkki 2">
            <a:extLst>
              <a:ext uri="{FF2B5EF4-FFF2-40B4-BE49-F238E27FC236}">
                <a16:creationId xmlns:a16="http://schemas.microsoft.com/office/drawing/2014/main" id="{41CD082B-6E27-8F38-A5C2-617F55C8D375}"/>
              </a:ext>
            </a:extLst>
          </p:cNvPr>
          <p:cNvSpPr>
            <a:spLocks noGrp="1"/>
          </p:cNvSpPr>
          <p:nvPr>
            <p:ph type="body" idx="1"/>
          </p:nvPr>
        </p:nvSpPr>
        <p:spPr/>
        <p:txBody>
          <a:bodyPr/>
          <a:lstStyle/>
          <a:p>
            <a:r>
              <a:rPr lang="fi-FI">
                <a:hlinkClick r:id="rId2"/>
              </a:rPr>
              <a:t>Kaveritaitoja–ohjelma (sproppimateriaalit.fi)</a:t>
            </a:r>
            <a:r>
              <a:rPr lang="fi-FI"/>
              <a:t> Vastoinkäymisten kohtaaminen </a:t>
            </a:r>
          </a:p>
          <a:p>
            <a:r>
              <a:rPr lang="fi-FI">
                <a:hlinkClick r:id="rId3"/>
              </a:rPr>
              <a:t>Kaveritaitoja–ohjelma (sproppimateriaalit.fi)</a:t>
            </a:r>
            <a:r>
              <a:rPr lang="fi-FI"/>
              <a:t> Itsemyötätunto  </a:t>
            </a:r>
          </a:p>
          <a:p>
            <a:r>
              <a:rPr lang="fi-FI">
                <a:hlinkClick r:id="rId4"/>
              </a:rPr>
              <a:t>HYMY-TAIDOT | HyMy-koulut (hymykoulut.fi)</a:t>
            </a:r>
            <a:r>
              <a:rPr lang="fi-FI"/>
              <a:t> Mitä ratkaisutaidot ovat? </a:t>
            </a:r>
          </a:p>
        </p:txBody>
      </p:sp>
    </p:spTree>
    <p:extLst>
      <p:ext uri="{BB962C8B-B14F-4D97-AF65-F5344CB8AC3E}">
        <p14:creationId xmlns:p14="http://schemas.microsoft.com/office/powerpoint/2010/main" val="1901616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A3BED6-1915-240A-BFA4-B1A728E3A37B}"/>
              </a:ext>
            </a:extLst>
          </p:cNvPr>
          <p:cNvSpPr>
            <a:spLocks noGrp="1"/>
          </p:cNvSpPr>
          <p:nvPr>
            <p:ph type="title"/>
          </p:nvPr>
        </p:nvSpPr>
        <p:spPr/>
        <p:txBody>
          <a:bodyPr/>
          <a:lstStyle/>
          <a:p>
            <a:r>
              <a:rPr lang="fi-FI"/>
              <a:t>Vuorovaikutustaidot</a:t>
            </a:r>
          </a:p>
        </p:txBody>
      </p:sp>
      <p:sp>
        <p:nvSpPr>
          <p:cNvPr id="3" name="Tekstin paikkamerkki 2">
            <a:extLst>
              <a:ext uri="{FF2B5EF4-FFF2-40B4-BE49-F238E27FC236}">
                <a16:creationId xmlns:a16="http://schemas.microsoft.com/office/drawing/2014/main" id="{6EADFA7A-47C1-07B8-9F3F-51D92019D62B}"/>
              </a:ext>
            </a:extLst>
          </p:cNvPr>
          <p:cNvSpPr>
            <a:spLocks noGrp="1"/>
          </p:cNvSpPr>
          <p:nvPr>
            <p:ph type="body" idx="1"/>
          </p:nvPr>
        </p:nvSpPr>
        <p:spPr/>
        <p:txBody>
          <a:bodyPr/>
          <a:lstStyle/>
          <a:p>
            <a:r>
              <a:rPr lang="fi-FI">
                <a:hlinkClick r:id="rId2"/>
              </a:rPr>
              <a:t>Hyvän kuuntelijan peli - MIELI ry</a:t>
            </a:r>
            <a:r>
              <a:rPr lang="fi-FI"/>
              <a:t>  (alakoulu)</a:t>
            </a:r>
          </a:p>
          <a:p>
            <a:r>
              <a:rPr lang="fi-FI">
                <a:hlinkClick r:id="rId3"/>
              </a:rPr>
              <a:t>Sosiaaliset taidot - (viitotturakkaus.fi)</a:t>
            </a:r>
            <a:r>
              <a:rPr lang="fi-FI"/>
              <a:t> </a:t>
            </a:r>
          </a:p>
          <a:p>
            <a:r>
              <a:rPr lang="fi-FI">
                <a:hlinkClick r:id="rId4"/>
              </a:rPr>
              <a:t>Kaveritaitoja–ohjelma (sproppimateriaalit.fi)</a:t>
            </a:r>
            <a:r>
              <a:rPr lang="fi-FI"/>
              <a:t> Uuteen ihmiseen tutustuminen  (Nuoret ja nuoret aikuiset)</a:t>
            </a:r>
          </a:p>
          <a:p>
            <a:r>
              <a:rPr lang="fi-FI">
                <a:hlinkClick r:id="rId5"/>
              </a:rPr>
              <a:t>kaikki-kortit-a4-netti.pdf (suomenlatu.fi)</a:t>
            </a:r>
            <a:r>
              <a:rPr lang="fi-FI"/>
              <a:t> Kysymyskortit keskusteluharjoituksiin  </a:t>
            </a:r>
          </a:p>
          <a:p>
            <a:r>
              <a:rPr lang="fi-FI">
                <a:hlinkClick r:id="rId6"/>
              </a:rPr>
              <a:t>Terveys ja hyvinvointi - Värinautit (varinautit.fi)</a:t>
            </a:r>
            <a:r>
              <a:rPr lang="fi-FI"/>
              <a:t> Miten tänään sujui?, Miten voit tänään?, Miten tämä viikko sujui?, Kerro itsestäsi, Mitä </a:t>
            </a:r>
            <a:r>
              <a:rPr lang="fi-FI" err="1"/>
              <a:t>sulle</a:t>
            </a:r>
            <a:r>
              <a:rPr lang="fi-FI"/>
              <a:t> kuuluu?, Miten tämä vuosi sujui?, Mistä haaveilet?, Miten viikonloppu sujui?, Miten loma sujui? (Alakoulu, lukutaitoiset)</a:t>
            </a:r>
          </a:p>
          <a:p>
            <a:r>
              <a:rPr lang="fi-FI">
                <a:hlinkClick r:id="rId7"/>
              </a:rPr>
              <a:t>HYMY-TAIDOT | HyMy-koulut (hymykoulut.fi)</a:t>
            </a:r>
            <a:r>
              <a:rPr lang="fi-FI"/>
              <a:t> Ihmissuhdetaidot (video) </a:t>
            </a:r>
          </a:p>
          <a:p>
            <a:r>
              <a:rPr lang="fi-FI">
                <a:hlinkClick r:id="rId8"/>
              </a:rPr>
              <a:t>Tunne- ja vuorovaikutustaidot tukioppilastoiminnassa - Mannerheimin Lastensuojeluliitto (mll.fi)</a:t>
            </a:r>
            <a:r>
              <a:rPr lang="fi-FI"/>
              <a:t> Tunne- ja vuorovaikutustaidot (Ladattavat materiaalit) </a:t>
            </a:r>
          </a:p>
        </p:txBody>
      </p:sp>
    </p:spTree>
    <p:extLst>
      <p:ext uri="{BB962C8B-B14F-4D97-AF65-F5344CB8AC3E}">
        <p14:creationId xmlns:p14="http://schemas.microsoft.com/office/powerpoint/2010/main" val="3136792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78DAFE-E9E3-FF68-93A1-D451BD1E948F}"/>
              </a:ext>
            </a:extLst>
          </p:cNvPr>
          <p:cNvSpPr>
            <a:spLocks noGrp="1"/>
          </p:cNvSpPr>
          <p:nvPr>
            <p:ph type="title"/>
          </p:nvPr>
        </p:nvSpPr>
        <p:spPr/>
        <p:txBody>
          <a:bodyPr/>
          <a:lstStyle/>
          <a:p>
            <a:r>
              <a:rPr lang="fi-FI"/>
              <a:t>Kirjallisuutta</a:t>
            </a:r>
          </a:p>
        </p:txBody>
      </p:sp>
      <p:sp>
        <p:nvSpPr>
          <p:cNvPr id="3" name="Tekstin paikkamerkki 2">
            <a:extLst>
              <a:ext uri="{FF2B5EF4-FFF2-40B4-BE49-F238E27FC236}">
                <a16:creationId xmlns:a16="http://schemas.microsoft.com/office/drawing/2014/main" id="{0C3C9866-89C3-F9AE-FE9C-48D0158BD316}"/>
              </a:ext>
            </a:extLst>
          </p:cNvPr>
          <p:cNvSpPr>
            <a:spLocks noGrp="1"/>
          </p:cNvSpPr>
          <p:nvPr>
            <p:ph type="body" idx="1"/>
          </p:nvPr>
        </p:nvSpPr>
        <p:spPr/>
        <p:txBody>
          <a:bodyPr>
            <a:normAutofit fontScale="92500" lnSpcReduction="10000"/>
          </a:bodyPr>
          <a:lstStyle/>
          <a:p>
            <a:pPr algn="just"/>
            <a:r>
              <a:rPr lang="fi-FI"/>
              <a:t>Yläkouluun:</a:t>
            </a:r>
          </a:p>
          <a:p>
            <a:pPr algn="just"/>
            <a:r>
              <a:rPr lang="fi-FI"/>
              <a:t>Avola, Pauliina &amp; Pentikäinen, Viivi 2019: </a:t>
            </a:r>
            <a:r>
              <a:rPr lang="fi-FI" i="1"/>
              <a:t>Kukoistava kasvatus. Positiivisen pedagogiikan ja laaja-alaisen hyvinvointiopetuksen käsikirja</a:t>
            </a:r>
            <a:r>
              <a:rPr lang="fi-FI"/>
              <a:t>. </a:t>
            </a:r>
            <a:r>
              <a:rPr lang="fi-FI" err="1"/>
              <a:t>BEEhappy</a:t>
            </a:r>
            <a:r>
              <a:rPr lang="fi-FI"/>
              <a:t> Publishing. Espoo.</a:t>
            </a:r>
          </a:p>
          <a:p>
            <a:pPr algn="just"/>
            <a:r>
              <a:rPr lang="fi-FI" err="1"/>
              <a:t>Cacciatore</a:t>
            </a:r>
            <a:r>
              <a:rPr lang="fi-FI"/>
              <a:t>, Raija &amp; Karukivi, Max 2014: </a:t>
            </a:r>
            <a:r>
              <a:rPr lang="fi-FI" i="1"/>
              <a:t>Mieletön fiilis. Hyvän mielen käsikirja</a:t>
            </a:r>
            <a:r>
              <a:rPr lang="fi-FI"/>
              <a:t>. Kustannusosakeyhtiö Tammi. Helsinki. </a:t>
            </a:r>
          </a:p>
          <a:p>
            <a:r>
              <a:rPr lang="fi-FI" err="1"/>
              <a:t>Jääskinen</a:t>
            </a:r>
            <a:r>
              <a:rPr lang="fi-FI"/>
              <a:t>, Anne-Mari &amp; </a:t>
            </a:r>
            <a:r>
              <a:rPr lang="fi-FI" err="1"/>
              <a:t>Pelliccioni</a:t>
            </a:r>
            <a:r>
              <a:rPr lang="fi-FI"/>
              <a:t>, Sanna 2017: </a:t>
            </a:r>
            <a:r>
              <a:rPr lang="fi-FI" i="1"/>
              <a:t>Mitä </a:t>
            </a:r>
            <a:r>
              <a:rPr lang="fi-FI" i="1" err="1"/>
              <a:t>sä</a:t>
            </a:r>
            <a:r>
              <a:rPr lang="fi-FI" i="1"/>
              <a:t> </a:t>
            </a:r>
            <a:r>
              <a:rPr lang="fi-FI" i="1" err="1"/>
              <a:t>rageet</a:t>
            </a:r>
            <a:r>
              <a:rPr lang="fi-FI" i="1"/>
              <a:t>? Lapsen ja nuoren tunnetaitojen tukeminen</a:t>
            </a:r>
            <a:r>
              <a:rPr lang="fi-FI"/>
              <a:t>. Lasten keskus ja Kirjapaja Oy. Helsinki. </a:t>
            </a:r>
          </a:p>
          <a:p>
            <a:r>
              <a:rPr lang="fi-FI" err="1"/>
              <a:t>Jääskinen</a:t>
            </a:r>
            <a:r>
              <a:rPr lang="fi-FI"/>
              <a:t>, Anne-Mari &amp; </a:t>
            </a:r>
            <a:r>
              <a:rPr lang="fi-FI" err="1"/>
              <a:t>Pellccioni</a:t>
            </a:r>
            <a:r>
              <a:rPr lang="fi-FI"/>
              <a:t>, Sanna 2017: </a:t>
            </a:r>
            <a:r>
              <a:rPr lang="fi-FI" i="1"/>
              <a:t>Mitä </a:t>
            </a:r>
            <a:r>
              <a:rPr lang="fi-FI" i="1" err="1"/>
              <a:t>sä</a:t>
            </a:r>
            <a:r>
              <a:rPr lang="fi-FI" i="1"/>
              <a:t> </a:t>
            </a:r>
            <a:r>
              <a:rPr lang="fi-FI" i="1" err="1"/>
              <a:t>rageet</a:t>
            </a:r>
            <a:r>
              <a:rPr lang="fi-FI" i="1"/>
              <a:t>? #tunteita sikanolosta sairaan siistiin</a:t>
            </a:r>
            <a:r>
              <a:rPr lang="fi-FI"/>
              <a:t>. Lasten keskus ja Kirjapaja Oy. Helsinki. ‘</a:t>
            </a:r>
          </a:p>
          <a:p>
            <a:r>
              <a:rPr lang="fi-FI"/>
              <a:t>Kokkonen, Marja 2017: </a:t>
            </a:r>
            <a:r>
              <a:rPr lang="fi-FI" i="1"/>
              <a:t>Ihastuttavat, vihastuttavat tunteet. Opi tunteiden säätelyn taito.</a:t>
            </a:r>
            <a:r>
              <a:rPr lang="fi-FI"/>
              <a:t> PS-Kustannus, Jyväskylä. </a:t>
            </a:r>
          </a:p>
          <a:p>
            <a:r>
              <a:rPr lang="fi-FI"/>
              <a:t>Lahtinen, </a:t>
            </a:r>
            <a:r>
              <a:rPr lang="fi-FI" err="1"/>
              <a:t>Anuliisa</a:t>
            </a:r>
            <a:r>
              <a:rPr lang="fi-FI"/>
              <a:t> &amp; Rantanen, Jarkko 2019: </a:t>
            </a:r>
            <a:r>
              <a:rPr lang="fi-FI" i="1"/>
              <a:t>Tunnetaidot opetustyössä: opas haastaviin tilanteisiin</a:t>
            </a:r>
            <a:r>
              <a:rPr lang="fi-FI"/>
              <a:t>. PS-Kustannus, Jyväskylä. </a:t>
            </a:r>
          </a:p>
          <a:p>
            <a:r>
              <a:rPr lang="fi-FI"/>
              <a:t>Leskisenoja, Eliisa &amp; Sandberg, Erja 2019: </a:t>
            </a:r>
            <a:r>
              <a:rPr lang="fi-FI" i="1"/>
              <a:t>Positiivinen pedagogiikka ja nuorten hyvinvointi.</a:t>
            </a:r>
            <a:r>
              <a:rPr lang="fi-FI"/>
              <a:t> PS-Kustannus, Jyväskylä. </a:t>
            </a:r>
          </a:p>
          <a:p>
            <a:r>
              <a:rPr lang="fi-FI"/>
              <a:t>Pesonen, Anniina, Nurmi, Reetta ja </a:t>
            </a:r>
            <a:r>
              <a:rPr lang="fi-FI" err="1"/>
              <a:t>Hannukkala</a:t>
            </a:r>
            <a:r>
              <a:rPr lang="fi-FI"/>
              <a:t>, Marjo 2019: </a:t>
            </a:r>
            <a:r>
              <a:rPr lang="fi-FI" i="1"/>
              <a:t>Hyvän mielen koulu. Käsikirja. </a:t>
            </a:r>
            <a:r>
              <a:rPr lang="fi-FI"/>
              <a:t>Suomen Mielenterveys</a:t>
            </a:r>
            <a:r>
              <a:rPr lang="fi-FI" i="1"/>
              <a:t> </a:t>
            </a:r>
            <a:r>
              <a:rPr lang="fi-FI"/>
              <a:t>Mieli ry. Kirjapaino Jaarli Oy. Turenki. </a:t>
            </a:r>
          </a:p>
          <a:p>
            <a:r>
              <a:rPr lang="fi-FI" err="1"/>
              <a:t>Rechtshaffen</a:t>
            </a:r>
            <a:r>
              <a:rPr lang="fi-FI"/>
              <a:t> Daniel J., 2017: </a:t>
            </a:r>
            <a:r>
              <a:rPr lang="fi-FI" i="1"/>
              <a:t>Keskittymiskykyä luokkaan. Tietoisuusharjoitusten opaskirja</a:t>
            </a:r>
            <a:r>
              <a:rPr lang="fi-FI"/>
              <a:t>. PS-Kustannus, Jyväskylä. </a:t>
            </a:r>
          </a:p>
          <a:p>
            <a:r>
              <a:rPr lang="fi-FI"/>
              <a:t>Uusitalo, Lotta &amp; Vuorinen, Kaisa 2019: </a:t>
            </a:r>
            <a:r>
              <a:rPr lang="fi-FI" i="1"/>
              <a:t>Huomaa hyvä! Näin ohjaat lasta ja nuorta löytämään luonteenvahvuutensa.</a:t>
            </a:r>
            <a:r>
              <a:rPr lang="fi-FI"/>
              <a:t> PS-Kustannus, Jyväskylä.</a:t>
            </a:r>
          </a:p>
          <a:p>
            <a:r>
              <a:rPr lang="fi-FI"/>
              <a:t>Virtanen, Mirjam 2015: </a:t>
            </a:r>
            <a:r>
              <a:rPr lang="fi-FI" i="1"/>
              <a:t>Kuusi askelta tunnetaitajaksi. Emotionaalisen osaamisen kehittämismalli opettajalle</a:t>
            </a:r>
            <a:r>
              <a:rPr lang="fi-FI"/>
              <a:t>. PS-Kustannus, Jyväskylä. </a:t>
            </a:r>
          </a:p>
          <a:p>
            <a:br>
              <a:rPr lang="en-US"/>
            </a:br>
            <a:endParaRPr lang="en-US"/>
          </a:p>
        </p:txBody>
      </p:sp>
    </p:spTree>
    <p:extLst>
      <p:ext uri="{BB962C8B-B14F-4D97-AF65-F5344CB8AC3E}">
        <p14:creationId xmlns:p14="http://schemas.microsoft.com/office/powerpoint/2010/main" val="39472770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B16D8D-A4D6-2464-843D-262802DA52A6}"/>
              </a:ext>
            </a:extLst>
          </p:cNvPr>
          <p:cNvSpPr>
            <a:spLocks noGrp="1"/>
          </p:cNvSpPr>
          <p:nvPr>
            <p:ph type="title"/>
          </p:nvPr>
        </p:nvSpPr>
        <p:spPr/>
        <p:txBody>
          <a:bodyPr/>
          <a:lstStyle/>
          <a:p>
            <a:r>
              <a:rPr lang="fi-FI"/>
              <a:t>Kirjallisuutta</a:t>
            </a:r>
          </a:p>
        </p:txBody>
      </p:sp>
      <p:sp>
        <p:nvSpPr>
          <p:cNvPr id="3" name="Tekstin paikkamerkki 2">
            <a:extLst>
              <a:ext uri="{FF2B5EF4-FFF2-40B4-BE49-F238E27FC236}">
                <a16:creationId xmlns:a16="http://schemas.microsoft.com/office/drawing/2014/main" id="{E009D322-C60B-514A-A7F3-6EB6995176DC}"/>
              </a:ext>
            </a:extLst>
          </p:cNvPr>
          <p:cNvSpPr>
            <a:spLocks noGrp="1"/>
          </p:cNvSpPr>
          <p:nvPr>
            <p:ph type="body" idx="1"/>
          </p:nvPr>
        </p:nvSpPr>
        <p:spPr/>
        <p:txBody>
          <a:bodyPr>
            <a:normAutofit fontScale="92500" lnSpcReduction="20000"/>
          </a:bodyPr>
          <a:lstStyle/>
          <a:p>
            <a:r>
              <a:rPr lang="fi-FI"/>
              <a:t>Alakouluun:</a:t>
            </a:r>
          </a:p>
          <a:p>
            <a:br>
              <a:rPr lang="en-US"/>
            </a:br>
            <a:endParaRPr lang="en-US"/>
          </a:p>
          <a:p>
            <a:r>
              <a:rPr lang="fi-FI"/>
              <a:t>Kiiski, Johanna &amp; Pursiainen, Lauri 2016: </a:t>
            </a:r>
            <a:r>
              <a:rPr lang="fi-FI" i="1"/>
              <a:t>Tuliko tunne? Välineitä tunnetaitojen harjoitteluun. </a:t>
            </a:r>
            <a:r>
              <a:rPr lang="fi-FI" err="1"/>
              <a:t>Valteri</a:t>
            </a:r>
            <a:r>
              <a:rPr lang="fi-FI"/>
              <a:t>-koulu, Jyväskylä.</a:t>
            </a:r>
          </a:p>
          <a:p>
            <a:r>
              <a:rPr lang="fi-FI"/>
              <a:t>Lahtinen, </a:t>
            </a:r>
            <a:r>
              <a:rPr lang="fi-FI" err="1"/>
              <a:t>Anuliisa</a:t>
            </a:r>
            <a:r>
              <a:rPr lang="fi-FI"/>
              <a:t> &amp; Rantanen, Jarkko 2019: </a:t>
            </a:r>
            <a:r>
              <a:rPr lang="fi-FI" i="1"/>
              <a:t>Tunnetaidot opetustyössä: opas haastaviin tilanteisiin</a:t>
            </a:r>
            <a:r>
              <a:rPr lang="fi-FI"/>
              <a:t>. PS-Kustannus, Jyväskylä. </a:t>
            </a:r>
          </a:p>
          <a:p>
            <a:r>
              <a:rPr lang="fi-FI"/>
              <a:t>Leskisenoja, Eliisa 2017: </a:t>
            </a:r>
            <a:r>
              <a:rPr lang="fi-FI" i="1"/>
              <a:t>Positiivisen pedagogiikan työkalupakki</a:t>
            </a:r>
            <a:r>
              <a:rPr lang="fi-FI"/>
              <a:t>. PS-Kustannus, Jyväskylä. </a:t>
            </a:r>
          </a:p>
          <a:p>
            <a:r>
              <a:rPr lang="fi-FI" err="1"/>
              <a:t>Núñez</a:t>
            </a:r>
            <a:r>
              <a:rPr lang="fi-FI"/>
              <a:t> </a:t>
            </a:r>
            <a:r>
              <a:rPr lang="fi-FI" err="1"/>
              <a:t>Pereira</a:t>
            </a:r>
            <a:r>
              <a:rPr lang="fi-FI"/>
              <a:t>, Cristina &amp; </a:t>
            </a:r>
            <a:r>
              <a:rPr lang="fi-FI" err="1"/>
              <a:t>Valcárcel</a:t>
            </a:r>
            <a:r>
              <a:rPr lang="fi-FI"/>
              <a:t>, Rafael R. 2018: </a:t>
            </a:r>
            <a:r>
              <a:rPr lang="fi-FI" i="1"/>
              <a:t>Tunnehetket. Tehtäviä tunnetaitokasvatukseen.</a:t>
            </a:r>
            <a:r>
              <a:rPr lang="fi-FI"/>
              <a:t> Suomentanut Korhonen, Jussi. PS-Kustannus, Jyväskylä. </a:t>
            </a:r>
          </a:p>
          <a:p>
            <a:r>
              <a:rPr lang="fi-FI"/>
              <a:t>Pöyhönen, Julia &amp; </a:t>
            </a:r>
            <a:r>
              <a:rPr lang="fi-FI" err="1"/>
              <a:t>Livingston</a:t>
            </a:r>
            <a:r>
              <a:rPr lang="fi-FI"/>
              <a:t>, Heidi 2020: </a:t>
            </a:r>
            <a:r>
              <a:rPr lang="fi-FI" i="1"/>
              <a:t>Tunnetaitojen käsikirja. Askeleittain etenevä tunnetaito-ohjelma lapselle ja vanhemmalle</a:t>
            </a:r>
            <a:r>
              <a:rPr lang="fi-FI"/>
              <a:t>. Mäkelä, Karkkila.</a:t>
            </a:r>
          </a:p>
          <a:p>
            <a:r>
              <a:rPr lang="fi-FI" err="1"/>
              <a:t>Trogen</a:t>
            </a:r>
            <a:r>
              <a:rPr lang="fi-FI"/>
              <a:t>, Tiia 2021: </a:t>
            </a:r>
            <a:r>
              <a:rPr lang="fi-FI" i="1"/>
              <a:t>Positiivinen kasvatu</a:t>
            </a:r>
            <a:r>
              <a:rPr lang="fi-FI"/>
              <a:t>s. PS-Kustannus, Jyväskylä. </a:t>
            </a:r>
          </a:p>
          <a:p>
            <a:r>
              <a:rPr lang="fi-FI" err="1"/>
              <a:t>Rechtshaffen</a:t>
            </a:r>
            <a:r>
              <a:rPr lang="fi-FI"/>
              <a:t> Daniel J., 2017: </a:t>
            </a:r>
            <a:r>
              <a:rPr lang="fi-FI" i="1"/>
              <a:t>Keskittymiskykyä luokkaan. Tietoisuusharjoitusten opaskirja</a:t>
            </a:r>
            <a:r>
              <a:rPr lang="fi-FI"/>
              <a:t>. PS-Kustannus, Jyväskylä. </a:t>
            </a:r>
          </a:p>
          <a:p>
            <a:r>
              <a:rPr lang="fi-FI"/>
              <a:t>Uusitalo, Lotta &amp; Vuorinen, Kaisa 2019: </a:t>
            </a:r>
            <a:r>
              <a:rPr lang="fi-FI" i="1"/>
              <a:t>Huomaa hyvä! Näin ohjaat lasta ja nuorta löytämään luonteenvahvuutensa.</a:t>
            </a:r>
            <a:r>
              <a:rPr lang="fi-FI"/>
              <a:t> PS-Kustannus, Jyväskylä.</a:t>
            </a:r>
          </a:p>
          <a:p>
            <a:r>
              <a:rPr lang="fi-FI"/>
              <a:t>Uusitalo-Malmivaara, Lotta &amp; Vuorinen, Kaisa 2020: </a:t>
            </a:r>
            <a:r>
              <a:rPr lang="fi-FI" i="1"/>
              <a:t>Huomaa hyvä! Vahvuusvariksen bongausopas.</a:t>
            </a:r>
            <a:r>
              <a:rPr lang="fi-FI"/>
              <a:t> PS-Kustannus, Jyväskylä. </a:t>
            </a:r>
          </a:p>
          <a:p>
            <a:r>
              <a:rPr lang="fi-FI" err="1"/>
              <a:t>Wenström</a:t>
            </a:r>
            <a:r>
              <a:rPr lang="fi-FI"/>
              <a:t>, Sanna 2022: </a:t>
            </a:r>
            <a:r>
              <a:rPr lang="fi-FI" i="1"/>
              <a:t>Kaikilla vahvuuksilla. Opas laajan vahvuusnäkemyksen käyttöön opetuksessa</a:t>
            </a:r>
            <a:r>
              <a:rPr lang="fi-FI"/>
              <a:t>. PS-Kustannus, Jyväskylä. *ilmestyy 4/22</a:t>
            </a:r>
          </a:p>
          <a:p>
            <a:r>
              <a:rPr lang="fi-FI"/>
              <a:t>Virtanen, Mirjam 2015: </a:t>
            </a:r>
            <a:r>
              <a:rPr lang="fi-FI" i="1"/>
              <a:t>Kuusi askelta tunnetaitajaksi. Emotionaalisen osaamisen kehittämismalli opettajalle</a:t>
            </a:r>
            <a:r>
              <a:rPr lang="fi-FI"/>
              <a:t>. PS-Kustannus, Jyväskylä. </a:t>
            </a:r>
          </a:p>
          <a:p>
            <a:br>
              <a:rPr lang="en-US"/>
            </a:br>
            <a:endParaRPr lang="en-US"/>
          </a:p>
        </p:txBody>
      </p:sp>
    </p:spTree>
    <p:extLst>
      <p:ext uri="{BB962C8B-B14F-4D97-AF65-F5344CB8AC3E}">
        <p14:creationId xmlns:p14="http://schemas.microsoft.com/office/powerpoint/2010/main" val="10623570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9E8C80-FAAA-432F-A113-85B8D976CC0F}"/>
              </a:ext>
            </a:extLst>
          </p:cNvPr>
          <p:cNvSpPr>
            <a:spLocks noGrp="1"/>
          </p:cNvSpPr>
          <p:nvPr>
            <p:ph type="title"/>
          </p:nvPr>
        </p:nvSpPr>
        <p:spPr/>
        <p:txBody>
          <a:bodyPr/>
          <a:lstStyle/>
          <a:p>
            <a:r>
              <a:rPr lang="fi-FI" dirty="0">
                <a:solidFill>
                  <a:schemeClr val="tx1"/>
                </a:solidFill>
                <a:latin typeface="Arial"/>
                <a:cs typeface="Calibri Light"/>
              </a:rPr>
              <a:t>Tulevaisuuden muistelu</a:t>
            </a:r>
            <a:endParaRPr lang="fi-FI">
              <a:solidFill>
                <a:schemeClr val="tx1"/>
              </a:solidFill>
              <a:latin typeface="Arial"/>
            </a:endParaRPr>
          </a:p>
        </p:txBody>
      </p:sp>
      <p:sp>
        <p:nvSpPr>
          <p:cNvPr id="3" name="Tekstin paikkamerkki 2">
            <a:extLst>
              <a:ext uri="{FF2B5EF4-FFF2-40B4-BE49-F238E27FC236}">
                <a16:creationId xmlns:a16="http://schemas.microsoft.com/office/drawing/2014/main" id="{D7B0A777-A33A-4DBF-B876-FCED439A2749}"/>
              </a:ext>
            </a:extLst>
          </p:cNvPr>
          <p:cNvSpPr>
            <a:spLocks noGrp="1"/>
          </p:cNvSpPr>
          <p:nvPr>
            <p:ph type="body" idx="1"/>
          </p:nvPr>
        </p:nvSpPr>
        <p:spPr/>
        <p:txBody>
          <a:bodyPr/>
          <a:lstStyle/>
          <a:p>
            <a:pPr marL="0" indent="0"/>
            <a:r>
              <a:rPr lang="fi-FI" sz="1600" dirty="0">
                <a:solidFill>
                  <a:schemeClr val="tx1"/>
                </a:solidFill>
                <a:latin typeface="Arial"/>
                <a:ea typeface="+mn-lt"/>
                <a:cs typeface="+mn-lt"/>
              </a:rPr>
              <a:t>Toivottu tulevaisuus luokanvalvojan näkökulmasta:</a:t>
            </a:r>
            <a:endParaRPr lang="fi-FI" sz="1600">
              <a:solidFill>
                <a:schemeClr val="tx1"/>
              </a:solidFill>
              <a:latin typeface="Arial"/>
              <a:cs typeface="Calibri"/>
            </a:endParaRPr>
          </a:p>
          <a:p>
            <a:pPr marL="0" indent="0"/>
            <a:r>
              <a:rPr lang="fi-FI" sz="1600" dirty="0">
                <a:solidFill>
                  <a:schemeClr val="tx1"/>
                </a:solidFill>
                <a:latin typeface="Arial"/>
                <a:ea typeface="+mn-lt"/>
                <a:cs typeface="+mn-lt"/>
              </a:rPr>
              <a:t>Mennään hyvään tulevaisuuteen ja palataan takaisin sieltä.</a:t>
            </a:r>
            <a:endParaRPr lang="fi-FI" sz="1600">
              <a:solidFill>
                <a:schemeClr val="tx1"/>
              </a:solidFill>
              <a:latin typeface="Arial"/>
              <a:cs typeface="Calibri" panose="020F0502020204030204"/>
            </a:endParaRPr>
          </a:p>
          <a:p>
            <a:pPr marL="0" indent="0"/>
            <a:r>
              <a:rPr lang="fi-FI" sz="1600" dirty="0">
                <a:solidFill>
                  <a:schemeClr val="tx1"/>
                </a:solidFill>
                <a:latin typeface="Arial"/>
                <a:ea typeface="+mn-lt"/>
                <a:cs typeface="+mn-lt"/>
              </a:rPr>
              <a:t>Mieti… </a:t>
            </a:r>
            <a:endParaRPr lang="fi-FI" sz="1600">
              <a:solidFill>
                <a:schemeClr val="tx1"/>
              </a:solidFill>
              <a:latin typeface="Arial"/>
              <a:cs typeface="Calibri" panose="020F0502020204030204"/>
            </a:endParaRPr>
          </a:p>
          <a:p>
            <a:r>
              <a:rPr lang="fi-FI" sz="1600" dirty="0">
                <a:solidFill>
                  <a:schemeClr val="tx1"/>
                </a:solidFill>
                <a:latin typeface="Arial"/>
                <a:ea typeface="+mn-lt"/>
                <a:cs typeface="+mn-lt"/>
              </a:rPr>
              <a:t>Mikä olisi  ideaalitilanne 9.luokan kevätjuhlassa? Missä tilanteessa valvontaluokkasi on nyt kolmen yläkouluvuoden jälkeen? Millainen luokka on ryhmänä? Millaisia taitoja heillä on?</a:t>
            </a:r>
            <a:endParaRPr lang="fi-FI" sz="1600">
              <a:solidFill>
                <a:schemeClr val="tx1"/>
              </a:solidFill>
              <a:latin typeface="Arial"/>
            </a:endParaRPr>
          </a:p>
          <a:p>
            <a:r>
              <a:rPr lang="fi-FI" sz="1600" dirty="0">
                <a:solidFill>
                  <a:schemeClr val="tx1"/>
                </a:solidFill>
                <a:latin typeface="Arial"/>
                <a:ea typeface="+mn-lt"/>
                <a:cs typeface="+mn-lt"/>
              </a:rPr>
              <a:t>Mitä on tapahtunut matkan varrella? Miten valvontaluokkasi on päässyt sinne 9.luokan kevätjuhlaan asti? Mikä on oma osuutesi tässä matkassa?</a:t>
            </a:r>
            <a:endParaRPr lang="fi-FI" sz="1600">
              <a:solidFill>
                <a:schemeClr val="tx1"/>
              </a:solidFill>
              <a:latin typeface="Arial"/>
            </a:endParaRPr>
          </a:p>
          <a:p>
            <a:r>
              <a:rPr lang="fi-FI" sz="1600" dirty="0">
                <a:solidFill>
                  <a:schemeClr val="tx1"/>
                </a:solidFill>
                <a:latin typeface="Arial"/>
                <a:ea typeface="+mn-lt"/>
                <a:cs typeface="+mn-lt"/>
              </a:rPr>
              <a:t>Mitkä olivat mielestäsi tärkeimmät asiat matkan varrella?</a:t>
            </a:r>
            <a:endParaRPr lang="fi-FI" sz="1600">
              <a:solidFill>
                <a:schemeClr val="tx1"/>
              </a:solidFill>
              <a:latin typeface="Arial"/>
            </a:endParaRPr>
          </a:p>
          <a:p>
            <a:r>
              <a:rPr lang="fi-FI" sz="1600" dirty="0">
                <a:solidFill>
                  <a:schemeClr val="tx1"/>
                </a:solidFill>
                <a:latin typeface="Arial"/>
                <a:ea typeface="+mn-lt"/>
                <a:cs typeface="+mn-lt"/>
              </a:rPr>
              <a:t>Keitä muita oli osallisina? Ketkä auttoivat sinua luokanvalvojana pääsemään toivottuun tulevaisuuteen?</a:t>
            </a:r>
            <a:endParaRPr lang="fi-FI" sz="1600">
              <a:solidFill>
                <a:schemeClr val="tx1"/>
              </a:solidFill>
              <a:latin typeface="Arial"/>
            </a:endParaRPr>
          </a:p>
          <a:p>
            <a:r>
              <a:rPr lang="fi-FI" sz="1600" dirty="0">
                <a:solidFill>
                  <a:schemeClr val="tx1"/>
                </a:solidFill>
                <a:latin typeface="Arial"/>
                <a:ea typeface="+mn-lt"/>
                <a:cs typeface="+mn-lt"/>
              </a:rPr>
              <a:t>Mitä tietoja, taitoja ja tekoja tähän tarvittiin?</a:t>
            </a:r>
            <a:endParaRPr lang="fi-FI" sz="1600">
              <a:solidFill>
                <a:schemeClr val="tx1"/>
              </a:solidFill>
              <a:latin typeface="Arial"/>
            </a:endParaRPr>
          </a:p>
        </p:txBody>
      </p:sp>
    </p:spTree>
    <p:extLst>
      <p:ext uri="{BB962C8B-B14F-4D97-AF65-F5344CB8AC3E}">
        <p14:creationId xmlns:p14="http://schemas.microsoft.com/office/powerpoint/2010/main" val="406947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5F8B02-61DB-4C99-BC0D-87C69B2B9BB0}"/>
              </a:ext>
            </a:extLst>
          </p:cNvPr>
          <p:cNvSpPr>
            <a:spLocks noGrp="1"/>
          </p:cNvSpPr>
          <p:nvPr>
            <p:ph type="title" idx="4294967295"/>
          </p:nvPr>
        </p:nvSpPr>
        <p:spPr>
          <a:xfrm>
            <a:off x="264660" y="648153"/>
            <a:ext cx="11089140" cy="2359705"/>
          </a:xfrm>
        </p:spPr>
        <p:txBody>
          <a:bodyPr>
            <a:normAutofit/>
          </a:bodyPr>
          <a:lstStyle/>
          <a:p>
            <a:r>
              <a:rPr lang="fi-FI" dirty="0">
                <a:cs typeface="Calibri Light"/>
              </a:rPr>
              <a:t>Ajatuksia ensimmäisestä tapaamisesta? </a:t>
            </a:r>
            <a:br>
              <a:rPr lang="fi-FI" dirty="0">
                <a:cs typeface="Calibri Light"/>
              </a:rPr>
            </a:br>
            <a:r>
              <a:rPr lang="fi-FI" dirty="0">
                <a:cs typeface="Calibri Light"/>
              </a:rPr>
              <a:t>Mitä opin, oivalsin ja otan mukaan?</a:t>
            </a:r>
            <a:endParaRPr lang="fi-FI" dirty="0"/>
          </a:p>
        </p:txBody>
      </p:sp>
    </p:spTree>
    <p:extLst>
      <p:ext uri="{BB962C8B-B14F-4D97-AF65-F5344CB8AC3E}">
        <p14:creationId xmlns:p14="http://schemas.microsoft.com/office/powerpoint/2010/main" val="2840170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
          <p:cNvSpPr txBox="1">
            <a:spLocks noGrp="1"/>
          </p:cNvSpPr>
          <p:nvPr>
            <p:ph type="body" idx="1"/>
          </p:nvPr>
        </p:nvSpPr>
        <p:spPr>
          <a:xfrm>
            <a:off x="6188177" y="1266335"/>
            <a:ext cx="4413759" cy="4011098"/>
          </a:xfrm>
          <a:prstGeom prst="rect">
            <a:avLst/>
          </a:prstGeom>
          <a:noFill/>
          <a:ln>
            <a:noFill/>
          </a:ln>
        </p:spPr>
        <p:txBody>
          <a:bodyPr spcFirstLastPara="1" wrap="square" lIns="91425" tIns="45700" rIns="91425" bIns="45700" anchor="t" anchorCtr="0">
            <a:noAutofit/>
          </a:bodyPr>
          <a:lstStyle/>
          <a:p>
            <a:pPr algn="ctr"/>
            <a:r>
              <a:rPr lang="en-US" sz="3200" i="1" dirty="0">
                <a:solidFill>
                  <a:schemeClr val="bg2"/>
                </a:solidFill>
              </a:rPr>
              <a:t>”</a:t>
            </a:r>
            <a:r>
              <a:rPr lang="en-US" sz="3200" i="1" dirty="0" err="1">
                <a:solidFill>
                  <a:schemeClr val="tx1"/>
                </a:solidFill>
                <a:latin typeface="Arial"/>
              </a:rPr>
              <a:t>Ihmiset</a:t>
            </a:r>
            <a:r>
              <a:rPr lang="en-US" sz="3200" i="1" dirty="0">
                <a:solidFill>
                  <a:schemeClr val="tx1"/>
                </a:solidFill>
                <a:latin typeface="Arial"/>
              </a:rPr>
              <a:t> </a:t>
            </a:r>
            <a:r>
              <a:rPr lang="en-US" sz="3200" i="1" dirty="0" err="1">
                <a:solidFill>
                  <a:schemeClr val="tx1"/>
                </a:solidFill>
                <a:latin typeface="Arial"/>
              </a:rPr>
              <a:t>eivät</a:t>
            </a:r>
            <a:r>
              <a:rPr lang="en-US" sz="3200" i="1" dirty="0">
                <a:solidFill>
                  <a:schemeClr val="tx1"/>
                </a:solidFill>
                <a:latin typeface="Arial"/>
              </a:rPr>
              <a:t> </a:t>
            </a:r>
            <a:r>
              <a:rPr lang="en-US" sz="3200" i="1" dirty="0" err="1">
                <a:solidFill>
                  <a:schemeClr val="tx1"/>
                </a:solidFill>
                <a:latin typeface="Arial"/>
              </a:rPr>
              <a:t>muista</a:t>
            </a:r>
            <a:r>
              <a:rPr lang="en-US" sz="3200" i="1" dirty="0">
                <a:solidFill>
                  <a:schemeClr val="tx1"/>
                </a:solidFill>
                <a:latin typeface="Arial"/>
              </a:rPr>
              <a:t> </a:t>
            </a:r>
            <a:r>
              <a:rPr lang="en-US" sz="3200" i="1" dirty="0" err="1">
                <a:solidFill>
                  <a:schemeClr val="tx1"/>
                </a:solidFill>
                <a:latin typeface="Arial"/>
              </a:rPr>
              <a:t>mitä</a:t>
            </a:r>
            <a:r>
              <a:rPr lang="en-US" sz="3200" i="1" dirty="0">
                <a:solidFill>
                  <a:schemeClr val="tx1"/>
                </a:solidFill>
                <a:latin typeface="Arial"/>
              </a:rPr>
              <a:t> </a:t>
            </a:r>
            <a:r>
              <a:rPr lang="en-US" sz="3200" i="1" dirty="0" err="1">
                <a:solidFill>
                  <a:schemeClr val="tx1"/>
                </a:solidFill>
                <a:latin typeface="Arial"/>
              </a:rPr>
              <a:t>sanoit</a:t>
            </a:r>
            <a:r>
              <a:rPr lang="en-US" sz="3200" i="1" dirty="0">
                <a:solidFill>
                  <a:schemeClr val="tx1"/>
                </a:solidFill>
                <a:latin typeface="Arial"/>
              </a:rPr>
              <a:t>. </a:t>
            </a:r>
            <a:endParaRPr lang="en-US" sz="3200" i="1">
              <a:solidFill>
                <a:schemeClr val="tx1"/>
              </a:solidFill>
              <a:latin typeface="Arial"/>
              <a:cs typeface="Calibri"/>
            </a:endParaRPr>
          </a:p>
          <a:p>
            <a:pPr algn="ctr"/>
            <a:r>
              <a:rPr lang="en-US" sz="3200" i="1" dirty="0">
                <a:solidFill>
                  <a:schemeClr val="tx1"/>
                </a:solidFill>
                <a:latin typeface="Arial"/>
              </a:rPr>
              <a:t>He </a:t>
            </a:r>
            <a:r>
              <a:rPr lang="en-US" sz="3200" i="1" dirty="0" err="1">
                <a:solidFill>
                  <a:schemeClr val="tx1"/>
                </a:solidFill>
                <a:latin typeface="Arial"/>
              </a:rPr>
              <a:t>eivät</a:t>
            </a:r>
            <a:r>
              <a:rPr lang="en-US" sz="3200" i="1" dirty="0">
                <a:solidFill>
                  <a:schemeClr val="tx1"/>
                </a:solidFill>
                <a:latin typeface="Arial"/>
              </a:rPr>
              <a:t> </a:t>
            </a:r>
            <a:r>
              <a:rPr lang="en-US" sz="3200" i="1" dirty="0" err="1">
                <a:solidFill>
                  <a:schemeClr val="tx1"/>
                </a:solidFill>
                <a:latin typeface="Arial"/>
              </a:rPr>
              <a:t>muista</a:t>
            </a:r>
            <a:r>
              <a:rPr lang="en-US" sz="3200" i="1" dirty="0">
                <a:solidFill>
                  <a:schemeClr val="tx1"/>
                </a:solidFill>
                <a:latin typeface="Arial"/>
              </a:rPr>
              <a:t> </a:t>
            </a:r>
            <a:endParaRPr lang="en-US" sz="3200" i="1">
              <a:solidFill>
                <a:schemeClr val="tx1"/>
              </a:solidFill>
              <a:latin typeface="Arial"/>
              <a:cs typeface="Calibri"/>
            </a:endParaRPr>
          </a:p>
          <a:p>
            <a:pPr algn="ctr"/>
            <a:r>
              <a:rPr lang="en-US" sz="3200" i="1" dirty="0" err="1">
                <a:solidFill>
                  <a:schemeClr val="tx1"/>
                </a:solidFill>
                <a:latin typeface="Arial"/>
              </a:rPr>
              <a:t>mitä</a:t>
            </a:r>
            <a:r>
              <a:rPr lang="en-US" sz="3200" i="1" dirty="0">
                <a:solidFill>
                  <a:schemeClr val="tx1"/>
                </a:solidFill>
                <a:latin typeface="Arial"/>
              </a:rPr>
              <a:t> </a:t>
            </a:r>
            <a:r>
              <a:rPr lang="en-US" sz="3200" i="1" dirty="0" err="1">
                <a:solidFill>
                  <a:schemeClr val="tx1"/>
                </a:solidFill>
                <a:latin typeface="Arial"/>
              </a:rPr>
              <a:t>teit</a:t>
            </a:r>
            <a:r>
              <a:rPr lang="en-US" sz="3200" i="1" dirty="0">
                <a:solidFill>
                  <a:schemeClr val="tx1"/>
                </a:solidFill>
                <a:latin typeface="Arial"/>
              </a:rPr>
              <a:t>. </a:t>
            </a:r>
            <a:endParaRPr lang="en-US" sz="3200" i="1">
              <a:solidFill>
                <a:schemeClr val="tx1"/>
              </a:solidFill>
              <a:latin typeface="Arial"/>
              <a:cs typeface="Calibri"/>
            </a:endParaRPr>
          </a:p>
          <a:p>
            <a:pPr algn="ctr"/>
            <a:r>
              <a:rPr lang="en-US" sz="3200" i="1" dirty="0">
                <a:solidFill>
                  <a:schemeClr val="tx1"/>
                </a:solidFill>
                <a:latin typeface="Arial"/>
              </a:rPr>
              <a:t>Mutta he </a:t>
            </a:r>
            <a:r>
              <a:rPr lang="en-US" sz="3200" i="1" dirty="0" err="1">
                <a:solidFill>
                  <a:schemeClr val="tx1"/>
                </a:solidFill>
                <a:latin typeface="Arial"/>
              </a:rPr>
              <a:t>eivät</a:t>
            </a:r>
            <a:r>
              <a:rPr lang="en-US" sz="3200" i="1" dirty="0">
                <a:solidFill>
                  <a:schemeClr val="tx1"/>
                </a:solidFill>
                <a:latin typeface="Arial"/>
              </a:rPr>
              <a:t> </a:t>
            </a:r>
            <a:r>
              <a:rPr lang="en-US" sz="3200" i="1" dirty="0" err="1">
                <a:solidFill>
                  <a:schemeClr val="tx1"/>
                </a:solidFill>
                <a:latin typeface="Arial"/>
              </a:rPr>
              <a:t>koskaan</a:t>
            </a:r>
            <a:r>
              <a:rPr lang="en-US" sz="3200" i="1" dirty="0">
                <a:solidFill>
                  <a:schemeClr val="tx1"/>
                </a:solidFill>
                <a:latin typeface="Arial"/>
              </a:rPr>
              <a:t> </a:t>
            </a:r>
            <a:r>
              <a:rPr lang="en-US" sz="3200" i="1" dirty="0" err="1">
                <a:solidFill>
                  <a:schemeClr val="tx1"/>
                </a:solidFill>
                <a:latin typeface="Arial"/>
              </a:rPr>
              <a:t>unohda</a:t>
            </a:r>
            <a:r>
              <a:rPr lang="en-US" sz="3200" i="1" dirty="0">
                <a:solidFill>
                  <a:schemeClr val="tx1"/>
                </a:solidFill>
                <a:latin typeface="Arial"/>
              </a:rPr>
              <a:t>, </a:t>
            </a:r>
            <a:endParaRPr lang="en-US" sz="3200" i="1">
              <a:solidFill>
                <a:schemeClr val="tx1"/>
              </a:solidFill>
              <a:latin typeface="Arial"/>
              <a:cs typeface="Calibri"/>
            </a:endParaRPr>
          </a:p>
          <a:p>
            <a:pPr algn="ctr"/>
            <a:r>
              <a:rPr lang="en-US" sz="3200" i="1" dirty="0" err="1">
                <a:solidFill>
                  <a:schemeClr val="tx1"/>
                </a:solidFill>
                <a:latin typeface="Arial"/>
              </a:rPr>
              <a:t>mitä</a:t>
            </a:r>
            <a:r>
              <a:rPr lang="en-US" sz="3200" i="1" dirty="0">
                <a:solidFill>
                  <a:schemeClr val="tx1"/>
                </a:solidFill>
                <a:latin typeface="Arial"/>
              </a:rPr>
              <a:t> </a:t>
            </a:r>
            <a:r>
              <a:rPr lang="en-US" sz="3200" i="1" dirty="0" err="1">
                <a:solidFill>
                  <a:schemeClr val="tx1"/>
                </a:solidFill>
                <a:latin typeface="Arial"/>
              </a:rPr>
              <a:t>sait</a:t>
            </a:r>
            <a:r>
              <a:rPr lang="en-US" sz="3200" i="1" dirty="0">
                <a:solidFill>
                  <a:schemeClr val="tx1"/>
                </a:solidFill>
                <a:latin typeface="Arial"/>
              </a:rPr>
              <a:t> </a:t>
            </a:r>
            <a:r>
              <a:rPr lang="en-US" sz="3200" i="1" dirty="0" err="1">
                <a:solidFill>
                  <a:schemeClr val="tx1"/>
                </a:solidFill>
                <a:latin typeface="Arial"/>
              </a:rPr>
              <a:t>heidät</a:t>
            </a:r>
            <a:r>
              <a:rPr lang="en-US" sz="3200" i="1" dirty="0">
                <a:solidFill>
                  <a:schemeClr val="tx1"/>
                </a:solidFill>
                <a:latin typeface="Arial"/>
              </a:rPr>
              <a:t> </a:t>
            </a:r>
            <a:r>
              <a:rPr lang="en-US" sz="3200" i="1" dirty="0" err="1">
                <a:solidFill>
                  <a:schemeClr val="tx1"/>
                </a:solidFill>
                <a:latin typeface="Arial"/>
              </a:rPr>
              <a:t>tuntemaan</a:t>
            </a:r>
            <a:r>
              <a:rPr lang="en-US" sz="3200" i="1" dirty="0">
                <a:solidFill>
                  <a:schemeClr val="tx1"/>
                </a:solidFill>
                <a:latin typeface="Arial"/>
              </a:rPr>
              <a:t>.”</a:t>
            </a:r>
            <a:endParaRPr lang="en-US" sz="3200" i="1">
              <a:solidFill>
                <a:schemeClr val="tx1"/>
              </a:solidFill>
              <a:latin typeface="Arial"/>
              <a:cs typeface="Calibri"/>
            </a:endParaRPr>
          </a:p>
          <a:p>
            <a:pPr algn="ctr"/>
            <a:r>
              <a:rPr lang="en-US" sz="3200" i="1" dirty="0">
                <a:solidFill>
                  <a:schemeClr val="tx1"/>
                </a:solidFill>
                <a:latin typeface="Arial"/>
              </a:rPr>
              <a:t>- Maya Angelou</a:t>
            </a:r>
            <a:endParaRPr lang="en-US" sz="3200" i="1">
              <a:solidFill>
                <a:schemeClr val="tx1"/>
              </a:solidFill>
              <a:latin typeface="Arial"/>
              <a:cs typeface="Calibri"/>
            </a:endParaRPr>
          </a:p>
          <a:p>
            <a:pPr marL="0" lvl="0" indent="0" algn="l" rtl="0">
              <a:lnSpc>
                <a:spcPct val="90000"/>
              </a:lnSpc>
              <a:spcBef>
                <a:spcPts val="0"/>
              </a:spcBef>
              <a:spcAft>
                <a:spcPts val="0"/>
              </a:spcAft>
              <a:buClr>
                <a:srgbClr val="C1C2B3"/>
              </a:buClr>
              <a:buSzPts val="2000"/>
              <a:buNone/>
            </a:pPr>
            <a:endParaRPr sz="3200" dirty="0">
              <a:solidFill>
                <a:schemeClr val="tx1"/>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514CC0-9880-4A91-A79B-30BF27B96894}"/>
              </a:ext>
            </a:extLst>
          </p:cNvPr>
          <p:cNvSpPr>
            <a:spLocks noGrp="1"/>
          </p:cNvSpPr>
          <p:nvPr>
            <p:ph type="title"/>
          </p:nvPr>
        </p:nvSpPr>
        <p:spPr/>
        <p:txBody>
          <a:bodyPr/>
          <a:lstStyle/>
          <a:p>
            <a:r>
              <a:rPr lang="fi-FI" dirty="0">
                <a:solidFill>
                  <a:schemeClr val="tx1"/>
                </a:solidFill>
                <a:ea typeface="+mj-lt"/>
                <a:cs typeface="+mj-lt"/>
              </a:rPr>
              <a:t>Tampereen kaupunkiseudun hanke</a:t>
            </a:r>
            <a:endParaRPr lang="fi-FI" dirty="0">
              <a:solidFill>
                <a:schemeClr val="tx1"/>
              </a:solidFill>
            </a:endParaRPr>
          </a:p>
        </p:txBody>
      </p:sp>
      <p:sp>
        <p:nvSpPr>
          <p:cNvPr id="3" name="Tekstin paikkamerkki 2">
            <a:extLst>
              <a:ext uri="{FF2B5EF4-FFF2-40B4-BE49-F238E27FC236}">
                <a16:creationId xmlns:a16="http://schemas.microsoft.com/office/drawing/2014/main" id="{F05F54BB-7C54-4307-AC2D-5D46E361F506}"/>
              </a:ext>
            </a:extLst>
          </p:cNvPr>
          <p:cNvSpPr>
            <a:spLocks noGrp="1"/>
          </p:cNvSpPr>
          <p:nvPr>
            <p:ph type="body" idx="1"/>
          </p:nvPr>
        </p:nvSpPr>
        <p:spPr/>
        <p:txBody>
          <a:bodyPr/>
          <a:lstStyle/>
          <a:p>
            <a:pPr>
              <a:lnSpc>
                <a:spcPct val="150000"/>
              </a:lnSpc>
              <a:spcBef>
                <a:spcPts val="0"/>
              </a:spcBef>
            </a:pPr>
            <a:r>
              <a:rPr lang="fi-FI" sz="1600" dirty="0">
                <a:solidFill>
                  <a:schemeClr val="tx1"/>
                </a:solidFill>
                <a:latin typeface="Arial"/>
                <a:ea typeface="+mn-lt"/>
                <a:cs typeface="+mn-lt"/>
              </a:rPr>
              <a:t>Mukana Tampereen kaupunkiseudun kaikki kahdeksan kuntaa: Kangasala, Lempäälä, Nokia, Orivesi, Pirkkala, Tampere, Vesilahti ja Ylöjärvi</a:t>
            </a:r>
            <a:endParaRPr lang="en-US" sz="1600">
              <a:solidFill>
                <a:schemeClr val="tx1"/>
              </a:solidFill>
              <a:latin typeface="Arial"/>
              <a:ea typeface="+mn-lt"/>
              <a:cs typeface="+mn-lt"/>
            </a:endParaRPr>
          </a:p>
          <a:p>
            <a:pPr>
              <a:lnSpc>
                <a:spcPct val="150000"/>
              </a:lnSpc>
              <a:spcBef>
                <a:spcPts val="0"/>
              </a:spcBef>
            </a:pPr>
            <a:r>
              <a:rPr lang="fi-FI" sz="1600" dirty="0">
                <a:solidFill>
                  <a:schemeClr val="tx1"/>
                </a:solidFill>
                <a:latin typeface="Arial"/>
                <a:ea typeface="+mn-lt"/>
                <a:cs typeface="+mn-lt"/>
              </a:rPr>
              <a:t>Hanketta ohjaa kunnista nimetty ohjausryhmä</a:t>
            </a:r>
            <a:endParaRPr lang="en-US" sz="1600">
              <a:solidFill>
                <a:schemeClr val="tx1"/>
              </a:solidFill>
              <a:latin typeface="Arial"/>
              <a:ea typeface="+mn-lt"/>
              <a:cs typeface="+mn-lt"/>
            </a:endParaRPr>
          </a:p>
          <a:p>
            <a:pPr>
              <a:lnSpc>
                <a:spcPct val="150000"/>
              </a:lnSpc>
              <a:spcBef>
                <a:spcPts val="0"/>
              </a:spcBef>
            </a:pPr>
            <a:r>
              <a:rPr lang="fi-FI" sz="1600" dirty="0">
                <a:solidFill>
                  <a:schemeClr val="tx1"/>
                </a:solidFill>
                <a:latin typeface="Arial"/>
                <a:ea typeface="+mn-lt"/>
                <a:cs typeface="+mn-lt"/>
              </a:rPr>
              <a:t>Hankkeen tuloksena syntyy kaksi Tampereen kaupunkiseudulla pilotoitua toimintamallia, jotka palvelevat valtakunnallisen mallin yhteiskehittämistä ja alueen kuntia:</a:t>
            </a:r>
            <a:endParaRPr lang="en-US" sz="1600">
              <a:solidFill>
                <a:schemeClr val="tx1"/>
              </a:solidFill>
              <a:latin typeface="Arial"/>
              <a:ea typeface="+mn-lt"/>
              <a:cs typeface="+mn-lt"/>
            </a:endParaRPr>
          </a:p>
          <a:p>
            <a:pPr marL="800100" lvl="1" indent="-457200">
              <a:lnSpc>
                <a:spcPct val="150000"/>
              </a:lnSpc>
              <a:spcBef>
                <a:spcPts val="0"/>
              </a:spcBef>
              <a:buAutoNum type="arabicPeriod"/>
            </a:pPr>
            <a:r>
              <a:rPr lang="fi-FI" sz="1600" dirty="0">
                <a:solidFill>
                  <a:schemeClr val="tx1"/>
                </a:solidFill>
                <a:ea typeface="+mn-lt"/>
                <a:cs typeface="+mn-lt"/>
              </a:rPr>
              <a:t>Yhteisöllistä työtä tekevien työnkuvan selkiytyminen ja seudullinen työkalupakki yhteisöllisen koulukulttuurin ja kouluakäymättömyyden ennaltaehkäisyn </a:t>
            </a:r>
            <a:r>
              <a:rPr lang="fi-FI" sz="1600" b="1" i="1" dirty="0">
                <a:solidFill>
                  <a:schemeClr val="tx1"/>
                </a:solidFill>
                <a:ea typeface="+mn-lt"/>
                <a:cs typeface="+mn-lt"/>
              </a:rPr>
              <a:t>(mukana kaikki)</a:t>
            </a:r>
            <a:endParaRPr lang="en-US" sz="1600">
              <a:solidFill>
                <a:schemeClr val="tx1"/>
              </a:solidFill>
              <a:ea typeface="+mn-lt"/>
              <a:cs typeface="+mn-lt"/>
            </a:endParaRPr>
          </a:p>
          <a:p>
            <a:pPr marL="800100" lvl="1" indent="-457200">
              <a:lnSpc>
                <a:spcPct val="150000"/>
              </a:lnSpc>
              <a:spcBef>
                <a:spcPts val="0"/>
              </a:spcBef>
              <a:buAutoNum type="arabicPeriod"/>
            </a:pPr>
            <a:r>
              <a:rPr lang="fi-FI" sz="1600" dirty="0" err="1">
                <a:solidFill>
                  <a:schemeClr val="tx1"/>
                </a:solidFill>
                <a:ea typeface="+mn-lt"/>
                <a:cs typeface="+mn-lt"/>
              </a:rPr>
              <a:t>Luokanvalvojuutta</a:t>
            </a:r>
            <a:r>
              <a:rPr lang="fi-FI" sz="1600" dirty="0">
                <a:solidFill>
                  <a:schemeClr val="tx1"/>
                </a:solidFill>
                <a:ea typeface="+mn-lt"/>
                <a:cs typeface="+mn-lt"/>
              </a:rPr>
              <a:t> tukeva ja vahvistava työotteellinen tapaamiskokonaisuus </a:t>
            </a:r>
            <a:r>
              <a:rPr lang="fi-FI" sz="1600" b="1" i="1" dirty="0">
                <a:solidFill>
                  <a:schemeClr val="tx1"/>
                </a:solidFill>
                <a:ea typeface="+mn-lt"/>
                <a:cs typeface="+mn-lt"/>
              </a:rPr>
              <a:t>(mukana Kangasala, Lempäälä, Nokia, Orivesi, Pirkkala, Tampere, Vesilahti ja Ylöjärvi)</a:t>
            </a:r>
            <a:endParaRPr lang="en-US" sz="1600">
              <a:solidFill>
                <a:schemeClr val="tx1"/>
              </a:solidFill>
              <a:ea typeface="+mn-lt"/>
              <a:cs typeface="+mn-lt"/>
            </a:endParaRPr>
          </a:p>
        </p:txBody>
      </p:sp>
    </p:spTree>
    <p:extLst>
      <p:ext uri="{BB962C8B-B14F-4D97-AF65-F5344CB8AC3E}">
        <p14:creationId xmlns:p14="http://schemas.microsoft.com/office/powerpoint/2010/main" val="3806285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kuva 1">
            <a:extLst>
              <a:ext uri="{FF2B5EF4-FFF2-40B4-BE49-F238E27FC236}">
                <a16:creationId xmlns:a16="http://schemas.microsoft.com/office/drawing/2014/main" id="{34CADF7F-E8F4-4084-B10F-CDC0A3E5553C}"/>
              </a:ext>
            </a:extLst>
          </p:cNvPr>
          <p:cNvGraphicFramePr/>
          <p:nvPr>
            <p:extLst>
              <p:ext uri="{D42A27DB-BD31-4B8C-83A1-F6EECF244321}">
                <p14:modId xmlns:p14="http://schemas.microsoft.com/office/powerpoint/2010/main" val="2997748809"/>
              </p:ext>
            </p:extLst>
          </p:nvPr>
        </p:nvGraphicFramePr>
        <p:xfrm>
          <a:off x="2517192"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tsikko 2">
            <a:extLst>
              <a:ext uri="{FF2B5EF4-FFF2-40B4-BE49-F238E27FC236}">
                <a16:creationId xmlns:a16="http://schemas.microsoft.com/office/drawing/2014/main" id="{2E5D8D2D-20E4-42B0-90FF-A0C94E1DB4CD}"/>
              </a:ext>
            </a:extLst>
          </p:cNvPr>
          <p:cNvSpPr>
            <a:spLocks noGrp="1"/>
          </p:cNvSpPr>
          <p:nvPr>
            <p:ph type="title"/>
          </p:nvPr>
        </p:nvSpPr>
        <p:spPr>
          <a:xfrm>
            <a:off x="3687" y="612447"/>
            <a:ext cx="1993710" cy="1207806"/>
          </a:xfrm>
        </p:spPr>
        <p:txBody>
          <a:bodyPr/>
          <a:lstStyle/>
          <a:p>
            <a:r>
              <a:rPr lang="fi-FI" dirty="0">
                <a:solidFill>
                  <a:schemeClr val="tx1"/>
                </a:solidFill>
                <a:latin typeface="Arial"/>
              </a:rPr>
              <a:t>SKY-</a:t>
            </a:r>
            <a:r>
              <a:rPr lang="fi-FI" dirty="0" err="1">
                <a:solidFill>
                  <a:schemeClr val="tx1"/>
                </a:solidFill>
                <a:latin typeface="Arial"/>
              </a:rPr>
              <a:t>prosessikaa</a:t>
            </a:r>
            <a:r>
              <a:rPr lang="fi-FI" dirty="0">
                <a:solidFill>
                  <a:schemeClr val="tx1"/>
                </a:solidFill>
                <a:latin typeface="Arial"/>
              </a:rPr>
              <a:t>-</a:t>
            </a:r>
            <a:r>
              <a:rPr lang="fi-FI" dirty="0" err="1">
                <a:solidFill>
                  <a:schemeClr val="tx1"/>
                </a:solidFill>
                <a:latin typeface="Arial"/>
              </a:rPr>
              <a:t>vio</a:t>
            </a:r>
          </a:p>
        </p:txBody>
      </p:sp>
    </p:spTree>
    <p:extLst>
      <p:ext uri="{BB962C8B-B14F-4D97-AF65-F5344CB8AC3E}">
        <p14:creationId xmlns:p14="http://schemas.microsoft.com/office/powerpoint/2010/main" val="376928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
          <p:cNvSpPr txBox="1">
            <a:spLocks noGrp="1"/>
          </p:cNvSpPr>
          <p:nvPr>
            <p:ph type="title"/>
          </p:nvPr>
        </p:nvSpPr>
        <p:spPr>
          <a:xfrm>
            <a:off x="1946839" y="1962354"/>
            <a:ext cx="10033140" cy="1730320"/>
          </a:xfrm>
          <a:prstGeom prst="rect">
            <a:avLst/>
          </a:prstGeom>
          <a:noFill/>
          <a:ln>
            <a:noFill/>
          </a:ln>
        </p:spPr>
        <p:txBody>
          <a:bodyPr spcFirstLastPara="1" wrap="square" lIns="91425" tIns="45700" rIns="91425" bIns="45700" anchor="b" anchorCtr="0">
            <a:normAutofit fontScale="90000"/>
          </a:bodyPr>
          <a:lstStyle/>
          <a:p>
            <a:r>
              <a:rPr lang="fi-FI" dirty="0">
                <a:solidFill>
                  <a:schemeClr val="tx1"/>
                </a:solidFill>
                <a:latin typeface="Arial"/>
                <a:cs typeface="Calibri Light"/>
              </a:rPr>
              <a:t>Tavoitteet seutukunnalliselle pilotointijaksolle</a:t>
            </a:r>
            <a:br>
              <a:rPr lang="fi-FI" dirty="0">
                <a:latin typeface="Arial"/>
                <a:cs typeface="Calibri Light"/>
              </a:rPr>
            </a:br>
            <a:endParaRPr lang="fi-FI">
              <a:solidFill>
                <a:schemeClr val="tx1"/>
              </a:solidFill>
              <a:latin typeface="Arial"/>
              <a:cs typeface="Calibri Light"/>
            </a:endParaRPr>
          </a:p>
        </p:txBody>
      </p:sp>
      <p:sp>
        <p:nvSpPr>
          <p:cNvPr id="279" name="Google Shape;279;p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r>
              <a:rPr lang="fi-FI" sz="1600" dirty="0">
                <a:solidFill>
                  <a:schemeClr val="tx1"/>
                </a:solidFill>
                <a:latin typeface="Arial"/>
                <a:cs typeface="Calibri"/>
              </a:rPr>
              <a:t>Luokanvalvojan toimijuuden ja osaamisen vahvistaminen</a:t>
            </a:r>
          </a:p>
          <a:p>
            <a:r>
              <a:rPr lang="fi-FI" sz="1600" dirty="0">
                <a:solidFill>
                  <a:schemeClr val="tx1"/>
                </a:solidFill>
                <a:latin typeface="Arial"/>
                <a:cs typeface="Calibri"/>
              </a:rPr>
              <a:t>Hyväksyvä luokkailmapiiri</a:t>
            </a:r>
          </a:p>
          <a:p>
            <a:r>
              <a:rPr lang="fi-FI" sz="1600" dirty="0">
                <a:solidFill>
                  <a:schemeClr val="tx1"/>
                </a:solidFill>
                <a:latin typeface="Arial"/>
                <a:cs typeface="Calibri"/>
              </a:rPr>
              <a:t>Oppilaiden kiinnittyminen kouluun</a:t>
            </a:r>
          </a:p>
          <a:p>
            <a:r>
              <a:rPr lang="fi-FI" sz="1600" dirty="0">
                <a:solidFill>
                  <a:schemeClr val="tx1"/>
                </a:solidFill>
                <a:latin typeface="Arial"/>
                <a:cs typeface="Calibri"/>
              </a:rPr>
              <a:t>Poissaolojen ennaltaehkäisy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514CC0-9880-4A91-A79B-30BF27B96894}"/>
              </a:ext>
            </a:extLst>
          </p:cNvPr>
          <p:cNvSpPr>
            <a:spLocks noGrp="1"/>
          </p:cNvSpPr>
          <p:nvPr>
            <p:ph type="title"/>
          </p:nvPr>
        </p:nvSpPr>
        <p:spPr/>
        <p:txBody>
          <a:bodyPr/>
          <a:lstStyle/>
          <a:p>
            <a:r>
              <a:rPr lang="fi-FI" dirty="0">
                <a:solidFill>
                  <a:schemeClr val="tx1"/>
                </a:solidFill>
                <a:latin typeface="Arial"/>
                <a:ea typeface="+mj-lt"/>
                <a:cs typeface="+mj-lt"/>
              </a:rPr>
              <a:t>Tapaamisten sisällöt</a:t>
            </a:r>
            <a:r>
              <a:rPr lang="fi-FI" dirty="0">
                <a:solidFill>
                  <a:schemeClr val="tx1"/>
                </a:solidFill>
                <a:ea typeface="+mj-lt"/>
                <a:cs typeface="+mj-lt"/>
              </a:rPr>
              <a:t> </a:t>
            </a:r>
            <a:endParaRPr lang="fi-FI" dirty="0">
              <a:solidFill>
                <a:schemeClr val="tx1"/>
              </a:solidFill>
            </a:endParaRPr>
          </a:p>
        </p:txBody>
      </p:sp>
      <p:sp>
        <p:nvSpPr>
          <p:cNvPr id="3" name="Tekstin paikkamerkki 2">
            <a:extLst>
              <a:ext uri="{FF2B5EF4-FFF2-40B4-BE49-F238E27FC236}">
                <a16:creationId xmlns:a16="http://schemas.microsoft.com/office/drawing/2014/main" id="{F05F54BB-7C54-4307-AC2D-5D46E361F506}"/>
              </a:ext>
            </a:extLst>
          </p:cNvPr>
          <p:cNvSpPr>
            <a:spLocks noGrp="1"/>
          </p:cNvSpPr>
          <p:nvPr>
            <p:ph type="body" idx="1"/>
          </p:nvPr>
        </p:nvSpPr>
        <p:spPr>
          <a:xfrm>
            <a:off x="1918702" y="1800911"/>
            <a:ext cx="9435098" cy="3028724"/>
          </a:xfrm>
        </p:spPr>
        <p:txBody>
          <a:bodyPr/>
          <a:lstStyle/>
          <a:p>
            <a:r>
              <a:rPr lang="fi-FI" sz="1600" dirty="0">
                <a:solidFill>
                  <a:schemeClr val="tx1"/>
                </a:solidFill>
                <a:latin typeface="Arial"/>
                <a:ea typeface="+mn-lt"/>
                <a:cs typeface="+mn-lt"/>
              </a:rPr>
              <a:t>Luokanvalvojien työotteellinen työkalupakki sisältää 3 tapaamiskertaa, jotka ovat  kestoltaan n. 3h/6h/ kerta. Tapaamisissa vetäjinä toimivat seudun  kehittäjäopettajat </a:t>
            </a:r>
            <a:endParaRPr lang="fi-FI" dirty="0">
              <a:solidFill>
                <a:schemeClr val="tx1"/>
              </a:solidFill>
              <a:ea typeface="+mn-lt"/>
              <a:cs typeface="+mn-lt"/>
            </a:endParaRPr>
          </a:p>
          <a:p>
            <a:pPr marL="571500" indent="-342900">
              <a:buAutoNum type="arabicPeriod"/>
            </a:pPr>
            <a:r>
              <a:rPr lang="fi-FI" sz="1600" dirty="0">
                <a:solidFill>
                  <a:schemeClr val="tx1"/>
                </a:solidFill>
                <a:latin typeface="Arial"/>
                <a:ea typeface="+mn-lt"/>
                <a:cs typeface="+mn-lt"/>
              </a:rPr>
              <a:t>Teema: </a:t>
            </a:r>
            <a:r>
              <a:rPr lang="fi-FI" sz="1600" b="1" dirty="0">
                <a:solidFill>
                  <a:schemeClr val="tx1"/>
                </a:solidFill>
                <a:latin typeface="Arial"/>
                <a:ea typeface="+mn-lt"/>
                <a:cs typeface="+mn-lt"/>
              </a:rPr>
              <a:t>Kohtaaminen, kuulluksi tuleminen ja lämpimät ihmissuhteet koulun arjessa </a:t>
            </a:r>
            <a:r>
              <a:rPr lang="fi-FI" sz="1600" dirty="0">
                <a:solidFill>
                  <a:schemeClr val="tx1"/>
                </a:solidFill>
                <a:latin typeface="Arial"/>
                <a:ea typeface="+mn-lt"/>
                <a:cs typeface="+mn-lt"/>
              </a:rPr>
              <a:t>(huhti- toukokuu 2023)</a:t>
            </a:r>
            <a:endParaRPr lang="fi-FI" dirty="0">
              <a:solidFill>
                <a:schemeClr val="tx1"/>
              </a:solidFill>
            </a:endParaRPr>
          </a:p>
          <a:p>
            <a:pPr marL="571500" indent="-342900">
              <a:buAutoNum type="arabicPeriod"/>
            </a:pPr>
            <a:r>
              <a:rPr lang="fi-FI" sz="1600" dirty="0">
                <a:solidFill>
                  <a:schemeClr val="tx1"/>
                </a:solidFill>
                <a:latin typeface="Arial"/>
                <a:ea typeface="+mn-lt"/>
                <a:cs typeface="+mn-lt"/>
              </a:rPr>
              <a:t>Teema: Ryhmäytyminen; toimiva ryhmä, osallisuus ja ilo  (elo- syyskuu 2023)</a:t>
            </a:r>
            <a:endParaRPr lang="fi-FI" dirty="0">
              <a:solidFill>
                <a:schemeClr val="tx1"/>
              </a:solidFill>
              <a:ea typeface="+mn-lt"/>
              <a:cs typeface="+mn-lt"/>
            </a:endParaRPr>
          </a:p>
          <a:p>
            <a:pPr marL="571500" indent="-342900">
              <a:buAutoNum type="arabicPeriod"/>
            </a:pPr>
            <a:r>
              <a:rPr lang="fi-FI" sz="1600" dirty="0">
                <a:solidFill>
                  <a:schemeClr val="tx1"/>
                </a:solidFill>
                <a:latin typeface="Arial"/>
                <a:ea typeface="+mn-lt"/>
                <a:cs typeface="+mn-lt"/>
              </a:rPr>
              <a:t>Teema: Onnistumiset ja haasteet luokanvalvojan, -ohjaajan työssä ja hyvinvointia lisäävän toimintaympäristön vahvistaminen (marraskuu 2023, 6h)</a:t>
            </a:r>
            <a:endParaRPr lang="fi-FI" dirty="0">
              <a:solidFill>
                <a:schemeClr val="tx1"/>
              </a:solidFill>
              <a:ea typeface="+mn-lt"/>
              <a:cs typeface="+mn-lt"/>
            </a:endParaRPr>
          </a:p>
        </p:txBody>
      </p:sp>
    </p:spTree>
    <p:extLst>
      <p:ext uri="{BB962C8B-B14F-4D97-AF65-F5344CB8AC3E}">
        <p14:creationId xmlns:p14="http://schemas.microsoft.com/office/powerpoint/2010/main" val="3772005914"/>
      </p:ext>
    </p:extLst>
  </p:cSld>
  <p:clrMapOvr>
    <a:masterClrMapping/>
  </p:clrMapOvr>
</p:sld>
</file>

<file path=ppt/theme/theme1.xml><?xml version="1.0" encoding="utf-8"?>
<a:theme xmlns:a="http://schemas.openxmlformats.org/drawingml/2006/main" name="Sky_te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2ec42e0-d328-4482-a7a8-661e1c18c598" xsi:nil="true"/>
    <lcf76f155ced4ddcb4097134ff3c332f xmlns="f263afd8-7763-4d0a-aac5-60ba329a7ab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265CAB271EC3CB48B27B45FF75DC026F" ma:contentTypeVersion="15" ma:contentTypeDescription="Luo uusi asiakirja." ma:contentTypeScope="" ma:versionID="c232ef27143513af98c3ed9e648d40d2">
  <xsd:schema xmlns:xsd="http://www.w3.org/2001/XMLSchema" xmlns:xs="http://www.w3.org/2001/XMLSchema" xmlns:p="http://schemas.microsoft.com/office/2006/metadata/properties" xmlns:ns2="f263afd8-7763-4d0a-aac5-60ba329a7abf" xmlns:ns3="32ec42e0-d328-4482-a7a8-661e1c18c598" targetNamespace="http://schemas.microsoft.com/office/2006/metadata/properties" ma:root="true" ma:fieldsID="219a7ff971b2822c2bc08cc72a1b7fa5" ns2:_="" ns3:_="">
    <xsd:import namespace="f263afd8-7763-4d0a-aac5-60ba329a7abf"/>
    <xsd:import namespace="32ec42e0-d328-4482-a7a8-661e1c18c5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63afd8-7763-4d0a-aac5-60ba329a7a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ca21971b-e04b-4e31-9f45-cf2f6b61fc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ec42e0-d328-4482-a7a8-661e1c18c598"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c5cd538c-4be1-42d2-9e0d-a499198de057}" ma:internalName="TaxCatchAll" ma:showField="CatchAllData" ma:web="32ec42e0-d328-4482-a7a8-661e1c18c5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81E190-35CF-4167-8094-9028552DCD7C}">
  <ds:schemaRefs>
    <ds:schemaRef ds:uri="http://schemas.microsoft.com/sharepoint/v3/contenttype/forms"/>
  </ds:schemaRefs>
</ds:datastoreItem>
</file>

<file path=customXml/itemProps2.xml><?xml version="1.0" encoding="utf-8"?>
<ds:datastoreItem xmlns:ds="http://schemas.openxmlformats.org/officeDocument/2006/customXml" ds:itemID="{5934735D-B7BB-473D-9EB5-18F9751F6666}">
  <ds:schemaRefs>
    <ds:schemaRef ds:uri="32ec42e0-d328-4482-a7a8-661e1c18c598"/>
    <ds:schemaRef ds:uri="f263afd8-7763-4d0a-aac5-60ba329a7a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306D598-664B-428A-9AAF-90A921D322CF}">
  <ds:schemaRefs>
    <ds:schemaRef ds:uri="32ec42e0-d328-4482-a7a8-661e1c18c598"/>
    <ds:schemaRef ds:uri="f263afd8-7763-4d0a-aac5-60ba329a7a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Laajakuva</PresentationFormat>
  <Slides>56</Slides>
  <Notes>25</Notes>
  <HiddenSlides>0</HiddenSlides>
  <ScaleCrop>false</ScaleCrop>
  <HeadingPairs>
    <vt:vector size="4" baseType="variant">
      <vt:variant>
        <vt:lpstr>Teema</vt:lpstr>
      </vt:variant>
      <vt:variant>
        <vt:i4>1</vt:i4>
      </vt:variant>
      <vt:variant>
        <vt:lpstr>Dian otsikot</vt:lpstr>
      </vt:variant>
      <vt:variant>
        <vt:i4>56</vt:i4>
      </vt:variant>
    </vt:vector>
  </HeadingPairs>
  <TitlesOfParts>
    <vt:vector size="57" baseType="lpstr">
      <vt:lpstr>Sky_teema</vt:lpstr>
      <vt:lpstr>SKY - sitouttava kouluyhteisötyö 2021-2023</vt:lpstr>
      <vt:lpstr>Päivän tavoitteet</vt:lpstr>
      <vt:lpstr>POL 28§</vt:lpstr>
      <vt:lpstr>Poissaolojen ennaltaehkäiseminen - mitä se tarkoittaa ?  (OPS-päivitykset)</vt:lpstr>
      <vt:lpstr>Sitouttavan kouluyhteisötyön (SKY) pilotointi 2021-2023 </vt:lpstr>
      <vt:lpstr>Tampereen kaupunkiseudun hanke</vt:lpstr>
      <vt:lpstr>SKY-prosessikaa-vio</vt:lpstr>
      <vt:lpstr>Tavoitteet seutukunnalliselle pilotointijaksolle </vt:lpstr>
      <vt:lpstr>Tapaamisten sisällöt </vt:lpstr>
      <vt:lpstr>Mikä fiilis? -peukku</vt:lpstr>
      <vt:lpstr>PowerPoint-esitys</vt:lpstr>
      <vt:lpstr>Luokanvalvojuus</vt:lpstr>
      <vt:lpstr>Luokanvalvojan tehtäviä OVTES</vt:lpstr>
      <vt:lpstr>Perusopetuksen opetussuunnitelman perusteet 2014</vt:lpstr>
      <vt:lpstr>Luokanohjaajilla on merkittävä rooli kouluun kiinnittymisen tukemisessa -työn tueksi tarvitaan selkeitä rakenteita, lisää yhteistyötä sekä tukea koulun johdolta </vt:lpstr>
      <vt:lpstr>Koulu kohtaamispaikkana</vt:lpstr>
      <vt:lpstr>PowerPoint-esitys</vt:lpstr>
      <vt:lpstr>Nuoruuteen kuuluvat</vt:lpstr>
      <vt:lpstr>Nuoruus...</vt:lpstr>
      <vt:lpstr>PowerPoint-esitys</vt:lpstr>
      <vt:lpstr>Millaisia odotuksia 6. luokkalaisilla on yläkouluun siirtymisestä?</vt:lpstr>
      <vt:lpstr>Millaisia odotuksia 6. luokkalaisilla on yläkouluun siirtymisestä?</vt:lpstr>
      <vt:lpstr>Oppilaat toivovat arkisia kohtaamisia ja  aikaa kuulumisten vaihtoon  </vt:lpstr>
      <vt:lpstr>Mitä nuori tarvitsee koulussa?</vt:lpstr>
      <vt:lpstr>Aivojen kehityksen näkökulmasta voi ymmärtää, miten hämmentävää vaihetta nuori elää</vt:lpstr>
      <vt:lpstr>PowerPoint-esitys</vt:lpstr>
      <vt:lpstr>Omat lämpimät ihmissuhteet koulussa tai harrastuksissa?</vt:lpstr>
      <vt:lpstr>Kouluterveys kysely 2021</vt:lpstr>
      <vt:lpstr>Jokaisella on tarve tulla nähdyksi ja kuulluksi</vt:lpstr>
      <vt:lpstr>5 K:ta kohtaamiseen</vt:lpstr>
      <vt:lpstr>Vuorovaikutustaitojen pikatesti</vt:lpstr>
      <vt:lpstr>VV-taitojen pikatesti</vt:lpstr>
      <vt:lpstr>VV-taitojen pikatesti</vt:lpstr>
      <vt:lpstr>VV-taitojen pikatesti</vt:lpstr>
      <vt:lpstr>Eka kerta luokan kanssa</vt:lpstr>
      <vt:lpstr>Linkkejä ja vinkkejä ryhmäytykseen</vt:lpstr>
      <vt:lpstr>Materiaalilinkkejä ja kirjallisuutta</vt:lpstr>
      <vt:lpstr>Arjen hallinta ja hyvinvointi</vt:lpstr>
      <vt:lpstr>Hyvä koulu</vt:lpstr>
      <vt:lpstr>Ryhmäyttäminen ja tutustuminen</vt:lpstr>
      <vt:lpstr>Itsetuntemus</vt:lpstr>
      <vt:lpstr>Kaveritaidot</vt:lpstr>
      <vt:lpstr>Kiitollisuus</vt:lpstr>
      <vt:lpstr>Tunnetaidot</vt:lpstr>
      <vt:lpstr>Tunnetaidot jatkuu...</vt:lpstr>
      <vt:lpstr>Turvataidot</vt:lpstr>
      <vt:lpstr>Vahvuudet</vt:lpstr>
      <vt:lpstr>Läsnäolotaidot ja unelmointi</vt:lpstr>
      <vt:lpstr>Mediataidot (vuorovaikutus netissä ja nettiturvallisuus)</vt:lpstr>
      <vt:lpstr>Ratkaisu- ja sovittelutaidot</vt:lpstr>
      <vt:lpstr>Vuorovaikutustaidot</vt:lpstr>
      <vt:lpstr>Kirjallisuutta</vt:lpstr>
      <vt:lpstr>Kirjallisuutta</vt:lpstr>
      <vt:lpstr>Tulevaisuuden muistelu</vt:lpstr>
      <vt:lpstr>Ajatuksia ensimmäisestä tapaamisesta?  Mitä opin, oivalsin ja otan mukaan?</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 - sitouttava kouluyhteisötyö 2021-2023</dc:title>
  <dc:creator>Piilikangas Assi</dc:creator>
  <cp:revision>437</cp:revision>
  <dcterms:created xsi:type="dcterms:W3CDTF">2021-12-23T09:16:14Z</dcterms:created>
  <dcterms:modified xsi:type="dcterms:W3CDTF">2023-05-30T09:11:47Z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0x010100265CAB271EC3CB48B27B45FF75DC026F</vt:lpwstr>
  </property>
  <property fmtid="{D5CDD505-2E9C-101B-9397-08002B2CF9AE}" pid="3" name="MediaServiceImageTags">
    <vt:lpwstr/>
  </property>
</Properties>
</file>