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315" r:id="rId6"/>
    <p:sldId id="305" r:id="rId7"/>
    <p:sldId id="263" r:id="rId8"/>
    <p:sldId id="276" r:id="rId9"/>
    <p:sldId id="297" r:id="rId10"/>
    <p:sldId id="270" r:id="rId11"/>
    <p:sldId id="308" r:id="rId12"/>
    <p:sldId id="307" r:id="rId13"/>
    <p:sldId id="311" r:id="rId14"/>
    <p:sldId id="282" r:id="rId15"/>
    <p:sldId id="309" r:id="rId16"/>
    <p:sldId id="316" r:id="rId17"/>
    <p:sldId id="306" r:id="rId18"/>
    <p:sldId id="262" r:id="rId19"/>
  </p:sldIdLst>
  <p:sldSz cx="12192000" cy="6858000"/>
  <p:notesSz cx="6858000" cy="9144000"/>
  <p:embeddedFontLst>
    <p:embeddedFont>
      <p:font typeface="Arial Black" panose="020B0A04020102020204" pitchFamily="34" charset="0"/>
      <p:regular r:id="rId21"/>
      <p:bold r:id="rId22"/>
    </p:embeddedFon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50" roundtripDataSignature="AMtx7mjQo+HLnqmUavR4WQlQ8GxalQLG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2B3"/>
    <a:srgbClr val="45B451"/>
    <a:srgbClr val="60B482"/>
    <a:srgbClr val="365D73"/>
    <a:srgbClr val="43AFC0"/>
    <a:srgbClr val="53AD7C"/>
    <a:srgbClr val="6DAD53"/>
    <a:srgbClr val="25B5C2"/>
    <a:srgbClr val="3F657A"/>
    <a:srgbClr val="E8F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194E9F-A84B-45AB-8EAC-0C8A0D922770}" v="49" dt="2022-10-12T09:54:43.032"/>
    <p1510:client id="{0EC6AE08-F575-49F8-9AC1-1CC05CE684CB}" v="123" dt="2022-09-05T05:45:55.231"/>
    <p1510:client id="{18653B5F-1AE4-4895-9F3A-B18CD52A4453}" v="25" dt="2022-09-05T05:54:23.998"/>
    <p1510:client id="{1B5F58F5-7B7C-4EEB-B10C-673F8F7966C3}" v="354" dt="2022-10-12T10:38:27.414"/>
    <p1510:client id="{246B6404-F8BF-472D-A9FA-50619642AB5A}" v="9" dt="2022-09-05T11:19:20.443"/>
    <p1510:client id="{2C30E351-1A08-4994-93E9-58C958C440C7}" v="3" dt="2022-11-15T08:06:52.082"/>
    <p1510:client id="{52B56917-E343-45C5-A521-84F3E5414CD3}" v="8" dt="2022-09-05T05:49:47.706"/>
    <p1510:client id="{55A8909F-1DEF-46F1-BA9E-4F414EE46472}" v="88" dt="2022-11-07T10:01:49.884"/>
    <p1510:client id="{574A9D88-F9E7-42A1-BE3C-A75082F359A7}" v="5" dt="2022-09-05T05:51:10.254"/>
    <p1510:client id="{60288BC3-05C7-4B24-92CB-789E3CCF40B9}" v="53" dt="2022-09-12T08:52:22.503"/>
    <p1510:client id="{62EDBB91-8040-4F18-85A5-D283F0122A70}" v="2" dt="2023-05-29T11:31:32.927"/>
    <p1510:client id="{70212920-9374-4690-A173-B5DD4D7CDCBA}" v="12" dt="2022-09-02T05:56:18.671"/>
    <p1510:client id="{755B1F2A-A20F-44BB-AC14-E7799611154D}" v="2" dt="2022-11-28T08:05:56.815"/>
    <p1510:client id="{8073BA5D-C765-44AD-8A28-ACE7EF990AA2}" v="15" dt="2022-11-08T08:53:40.198"/>
    <p1510:client id="{90774D79-52D2-4E0C-85EF-0FD6B1C72529}" v="6" dt="2022-09-12T11:55:12.199"/>
    <p1510:client id="{93A7E4F8-9048-9109-0344-1E9E4F47DB28}" v="5" dt="2022-09-05T06:24:47.460"/>
    <p1510:client id="{946938A2-683E-4EF8-91B3-1DB6215B5857}" v="422" dt="2022-11-08T12:58:10.168"/>
    <p1510:client id="{9D6175BE-AAA7-4F39-A88D-D61885F2B0C1}" v="52" dt="2022-11-08T08:42:46.855"/>
    <p1510:client id="{A8F22E21-B2AD-48F4-AA6B-AAA78B10D149}" v="462" dt="2022-10-12T10:07:49.763"/>
    <p1510:client id="{CA918C51-50E9-4F63-BBA5-2DB6F39A8D53}" v="294" dt="2022-09-05T08:54:04.527"/>
    <p1510:client id="{D063218B-7A57-46AB-BE35-C9DDBBB9234B}" v="3" dt="2022-09-05T05:57:46.177"/>
    <p1510:client id="{D0D3EBA9-8012-4E59-ABC8-C247668CF106}" v="32" dt="2022-09-12T12:03:11.406"/>
    <p1510:client id="{D65D7C1B-71F6-4EFB-9F2E-ED8F23A9682F}" v="19" dt="2022-09-05T06:01:21.896"/>
    <p1510:client id="{D7FF69C2-6796-477A-A8C3-FC181F634D6D}" v="217" dt="2023-05-30T10:33:00.163"/>
    <p1510:client id="{DB437970-497A-46D0-BBCF-9E6BFCC6ECD1}" v="23" dt="2023-02-22T06:12:48.992"/>
    <p1510:client id="{E2E287F3-00F4-4D96-89AF-C0BC88D45940}" v="9" dt="2022-10-24T10:56:27.604"/>
    <p1510:client id="{EFAFDE0B-18AF-4075-9E57-F2A6D3919BED}" v="4" dt="2022-09-13T07:42:17.272"/>
    <p1510:client id="{F153B724-7822-4A77-8230-C1740A4E47FF}" v="27" dt="2022-09-05T05:56:00.419"/>
    <p1510:client id="{FA3DCA3B-F37E-4914-B0BC-24F7B1C1E032}" v="11" dt="2022-11-22T11:46:16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50" Type="http://customschemas.google.com/relationships/presentationmetadata" Target="metadata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li Kirsi" userId="S::kirsi.olli@ylojarvi.fi::88ff6b53-f891-4bde-a883-db7399d180b8" providerId="AD" clId="Web-{8073BA5D-C765-44AD-8A28-ACE7EF990AA2}"/>
    <pc:docChg chg="delSld modSld">
      <pc:chgData name="Olli Kirsi" userId="S::kirsi.olli@ylojarvi.fi::88ff6b53-f891-4bde-a883-db7399d180b8" providerId="AD" clId="Web-{8073BA5D-C765-44AD-8A28-ACE7EF990AA2}" dt="2022-11-08T08:53:40.198" v="14"/>
      <pc:docMkLst>
        <pc:docMk/>
      </pc:docMkLst>
      <pc:sldChg chg="modSp">
        <pc:chgData name="Olli Kirsi" userId="S::kirsi.olli@ylojarvi.fi::88ff6b53-f891-4bde-a883-db7399d180b8" providerId="AD" clId="Web-{8073BA5D-C765-44AD-8A28-ACE7EF990AA2}" dt="2022-11-08T08:51:46.476" v="4" actId="20577"/>
        <pc:sldMkLst>
          <pc:docMk/>
          <pc:sldMk cId="3364287916" sldId="263"/>
        </pc:sldMkLst>
        <pc:spChg chg="mod">
          <ac:chgData name="Olli Kirsi" userId="S::kirsi.olli@ylojarvi.fi::88ff6b53-f891-4bde-a883-db7399d180b8" providerId="AD" clId="Web-{8073BA5D-C765-44AD-8A28-ACE7EF990AA2}" dt="2022-11-08T08:51:46.476" v="4" actId="20577"/>
          <ac:spMkLst>
            <pc:docMk/>
            <pc:sldMk cId="3364287916" sldId="263"/>
            <ac:spMk id="5" creationId="{9F3DAA7A-082F-4F4B-8228-1A987DBDA119}"/>
          </ac:spMkLst>
        </pc:spChg>
      </pc:sldChg>
      <pc:sldChg chg="modSp">
        <pc:chgData name="Olli Kirsi" userId="S::kirsi.olli@ylojarvi.fi::88ff6b53-f891-4bde-a883-db7399d180b8" providerId="AD" clId="Web-{8073BA5D-C765-44AD-8A28-ACE7EF990AA2}" dt="2022-11-08T08:52:22.164" v="7" actId="20577"/>
        <pc:sldMkLst>
          <pc:docMk/>
          <pc:sldMk cId="2916916781" sldId="276"/>
        </pc:sldMkLst>
        <pc:spChg chg="mod">
          <ac:chgData name="Olli Kirsi" userId="S::kirsi.olli@ylojarvi.fi::88ff6b53-f891-4bde-a883-db7399d180b8" providerId="AD" clId="Web-{8073BA5D-C765-44AD-8A28-ACE7EF990AA2}" dt="2022-11-08T08:52:22.164" v="7" actId="20577"/>
          <ac:spMkLst>
            <pc:docMk/>
            <pc:sldMk cId="2916916781" sldId="276"/>
            <ac:spMk id="5" creationId="{9F3DAA7A-082F-4F4B-8228-1A987DBDA119}"/>
          </ac:spMkLst>
        </pc:spChg>
      </pc:sldChg>
      <pc:sldChg chg="del">
        <pc:chgData name="Olli Kirsi" userId="S::kirsi.olli@ylojarvi.fi::88ff6b53-f891-4bde-a883-db7399d180b8" providerId="AD" clId="Web-{8073BA5D-C765-44AD-8A28-ACE7EF990AA2}" dt="2022-11-08T08:52:54.462" v="8"/>
        <pc:sldMkLst>
          <pc:docMk/>
          <pc:sldMk cId="568836851" sldId="279"/>
        </pc:sldMkLst>
      </pc:sldChg>
      <pc:sldChg chg="del">
        <pc:chgData name="Olli Kirsi" userId="S::kirsi.olli@ylojarvi.fi::88ff6b53-f891-4bde-a883-db7399d180b8" providerId="AD" clId="Web-{8073BA5D-C765-44AD-8A28-ACE7EF990AA2}" dt="2022-11-08T08:53:10.666" v="11"/>
        <pc:sldMkLst>
          <pc:docMk/>
          <pc:sldMk cId="3606252756" sldId="299"/>
        </pc:sldMkLst>
      </pc:sldChg>
      <pc:sldChg chg="del">
        <pc:chgData name="Olli Kirsi" userId="S::kirsi.olli@ylojarvi.fi::88ff6b53-f891-4bde-a883-db7399d180b8" providerId="AD" clId="Web-{8073BA5D-C765-44AD-8A28-ACE7EF990AA2}" dt="2022-11-08T08:53:34.822" v="13"/>
        <pc:sldMkLst>
          <pc:docMk/>
          <pc:sldMk cId="447047596" sldId="312"/>
        </pc:sldMkLst>
      </pc:sldChg>
      <pc:sldChg chg="del">
        <pc:chgData name="Olli Kirsi" userId="S::kirsi.olli@ylojarvi.fi::88ff6b53-f891-4bde-a883-db7399d180b8" providerId="AD" clId="Web-{8073BA5D-C765-44AD-8A28-ACE7EF990AA2}" dt="2022-11-08T08:53:40.198" v="14"/>
        <pc:sldMkLst>
          <pc:docMk/>
          <pc:sldMk cId="479782370" sldId="313"/>
        </pc:sldMkLst>
      </pc:sldChg>
      <pc:sldChg chg="del">
        <pc:chgData name="Olli Kirsi" userId="S::kirsi.olli@ylojarvi.fi::88ff6b53-f891-4bde-a883-db7399d180b8" providerId="AD" clId="Web-{8073BA5D-C765-44AD-8A28-ACE7EF990AA2}" dt="2022-11-08T08:53:07.447" v="9"/>
        <pc:sldMkLst>
          <pc:docMk/>
          <pc:sldMk cId="3729214789" sldId="314"/>
        </pc:sldMkLst>
      </pc:sldChg>
      <pc:sldChg chg="del">
        <pc:chgData name="Olli Kirsi" userId="S::kirsi.olli@ylojarvi.fi::88ff6b53-f891-4bde-a883-db7399d180b8" providerId="AD" clId="Web-{8073BA5D-C765-44AD-8A28-ACE7EF990AA2}" dt="2022-11-08T08:53:09.775" v="10"/>
        <pc:sldMkLst>
          <pc:docMk/>
          <pc:sldMk cId="2892544229" sldId="316"/>
        </pc:sldMkLst>
      </pc:sldChg>
      <pc:sldChg chg="del">
        <pc:chgData name="Olli Kirsi" userId="S::kirsi.olli@ylojarvi.fi::88ff6b53-f891-4bde-a883-db7399d180b8" providerId="AD" clId="Web-{8073BA5D-C765-44AD-8A28-ACE7EF990AA2}" dt="2022-11-08T08:53:27.588" v="12"/>
        <pc:sldMkLst>
          <pc:docMk/>
          <pc:sldMk cId="1455717409" sldId="317"/>
        </pc:sldMkLst>
      </pc:sldChg>
    </pc:docChg>
  </pc:docChgLst>
  <pc:docChgLst>
    <pc:chgData name="Olli Kirsi" userId="S::kirsi.olli@ylojarvi.fi::88ff6b53-f891-4bde-a883-db7399d180b8" providerId="AD" clId="Web-{E2E287F3-00F4-4D96-89AF-C0BC88D45940}"/>
    <pc:docChg chg="modSld">
      <pc:chgData name="Olli Kirsi" userId="S::kirsi.olli@ylojarvi.fi::88ff6b53-f891-4bde-a883-db7399d180b8" providerId="AD" clId="Web-{E2E287F3-00F4-4D96-89AF-C0BC88D45940}" dt="2022-10-24T11:10:53.257" v="442"/>
      <pc:docMkLst>
        <pc:docMk/>
      </pc:docMkLst>
      <pc:sldChg chg="modNotes">
        <pc:chgData name="Olli Kirsi" userId="S::kirsi.olli@ylojarvi.fi::88ff6b53-f891-4bde-a883-db7399d180b8" providerId="AD" clId="Web-{E2E287F3-00F4-4D96-89AF-C0BC88D45940}" dt="2022-10-24T10:44:42.731" v="50"/>
        <pc:sldMkLst>
          <pc:docMk/>
          <pc:sldMk cId="3406650173" sldId="307"/>
        </pc:sldMkLst>
      </pc:sldChg>
      <pc:sldChg chg="modNotes">
        <pc:chgData name="Olli Kirsi" userId="S::kirsi.olli@ylojarvi.fi::88ff6b53-f891-4bde-a883-db7399d180b8" providerId="AD" clId="Web-{E2E287F3-00F4-4D96-89AF-C0BC88D45940}" dt="2022-10-24T10:43:36.357" v="19"/>
        <pc:sldMkLst>
          <pc:docMk/>
          <pc:sldMk cId="4182517741" sldId="308"/>
        </pc:sldMkLst>
      </pc:sldChg>
      <pc:sldChg chg="modSp modNotes">
        <pc:chgData name="Olli Kirsi" userId="S::kirsi.olli@ylojarvi.fi::88ff6b53-f891-4bde-a883-db7399d180b8" providerId="AD" clId="Web-{E2E287F3-00F4-4D96-89AF-C0BC88D45940}" dt="2022-10-24T11:10:53.257" v="442"/>
        <pc:sldMkLst>
          <pc:docMk/>
          <pc:sldMk cId="3729214789" sldId="314"/>
        </pc:sldMkLst>
        <pc:spChg chg="mod">
          <ac:chgData name="Olli Kirsi" userId="S::kirsi.olli@ylojarvi.fi::88ff6b53-f891-4bde-a883-db7399d180b8" providerId="AD" clId="Web-{E2E287F3-00F4-4D96-89AF-C0BC88D45940}" dt="2022-10-24T10:56:27.604" v="313" actId="20577"/>
          <ac:spMkLst>
            <pc:docMk/>
            <pc:sldMk cId="3729214789" sldId="314"/>
            <ac:spMk id="3" creationId="{00000000-0000-0000-0000-000000000000}"/>
          </ac:spMkLst>
        </pc:spChg>
      </pc:sldChg>
    </pc:docChg>
  </pc:docChgLst>
  <pc:docChgLst>
    <pc:chgData name="Olli Kirsi" userId="S::kirsi.olli@ylojarvi.fi::88ff6b53-f891-4bde-a883-db7399d180b8" providerId="AD" clId="Web-{755B1F2A-A20F-44BB-AC14-E7799611154D}"/>
    <pc:docChg chg="modSld">
      <pc:chgData name="Olli Kirsi" userId="S::kirsi.olli@ylojarvi.fi::88ff6b53-f891-4bde-a883-db7399d180b8" providerId="AD" clId="Web-{755B1F2A-A20F-44BB-AC14-E7799611154D}" dt="2022-11-28T08:06:06.580" v="65"/>
      <pc:docMkLst>
        <pc:docMk/>
      </pc:docMkLst>
      <pc:sldChg chg="modNotes">
        <pc:chgData name="Olli Kirsi" userId="S::kirsi.olli@ylojarvi.fi::88ff6b53-f891-4bde-a883-db7399d180b8" providerId="AD" clId="Web-{755B1F2A-A20F-44BB-AC14-E7799611154D}" dt="2022-11-28T08:05:07.737" v="55"/>
        <pc:sldMkLst>
          <pc:docMk/>
          <pc:sldMk cId="0" sldId="256"/>
        </pc:sldMkLst>
      </pc:sldChg>
      <pc:sldChg chg="modNotes">
        <pc:chgData name="Olli Kirsi" userId="S::kirsi.olli@ylojarvi.fi::88ff6b53-f891-4bde-a883-db7399d180b8" providerId="AD" clId="Web-{755B1F2A-A20F-44BB-AC14-E7799611154D}" dt="2022-11-28T08:05:53.127" v="62"/>
        <pc:sldMkLst>
          <pc:docMk/>
          <pc:sldMk cId="3364287916" sldId="263"/>
        </pc:sldMkLst>
      </pc:sldChg>
      <pc:sldChg chg="modNotes">
        <pc:chgData name="Olli Kirsi" userId="S::kirsi.olli@ylojarvi.fi::88ff6b53-f891-4bde-a883-db7399d180b8" providerId="AD" clId="Web-{755B1F2A-A20F-44BB-AC14-E7799611154D}" dt="2022-11-28T07:53:03.649" v="8"/>
        <pc:sldMkLst>
          <pc:docMk/>
          <pc:sldMk cId="4146425649" sldId="270"/>
        </pc:sldMkLst>
      </pc:sldChg>
      <pc:sldChg chg="modNotes">
        <pc:chgData name="Olli Kirsi" userId="S::kirsi.olli@ylojarvi.fi::88ff6b53-f891-4bde-a883-db7399d180b8" providerId="AD" clId="Web-{755B1F2A-A20F-44BB-AC14-E7799611154D}" dt="2022-11-28T08:06:06.580" v="65"/>
        <pc:sldMkLst>
          <pc:docMk/>
          <pc:sldMk cId="2916916781" sldId="276"/>
        </pc:sldMkLst>
      </pc:sldChg>
      <pc:sldChg chg="modNotes">
        <pc:chgData name="Olli Kirsi" userId="S::kirsi.olli@ylojarvi.fi::88ff6b53-f891-4bde-a883-db7399d180b8" providerId="AD" clId="Web-{755B1F2A-A20F-44BB-AC14-E7799611154D}" dt="2022-11-28T08:05:46.612" v="60"/>
        <pc:sldMkLst>
          <pc:docMk/>
          <pc:sldMk cId="1862821706" sldId="305"/>
        </pc:sldMkLst>
      </pc:sldChg>
      <pc:sldChg chg="modNotes">
        <pc:chgData name="Olli Kirsi" userId="S::kirsi.olli@ylojarvi.fi::88ff6b53-f891-4bde-a883-db7399d180b8" providerId="AD" clId="Web-{755B1F2A-A20F-44BB-AC14-E7799611154D}" dt="2022-11-28T07:54:29.805" v="11"/>
        <pc:sldMkLst>
          <pc:docMk/>
          <pc:sldMk cId="4182517741" sldId="308"/>
        </pc:sldMkLst>
      </pc:sldChg>
      <pc:sldChg chg="modNotes">
        <pc:chgData name="Olli Kirsi" userId="S::kirsi.olli@ylojarvi.fi::88ff6b53-f891-4bde-a883-db7399d180b8" providerId="AD" clId="Web-{755B1F2A-A20F-44BB-AC14-E7799611154D}" dt="2022-11-28T08:04:35.940" v="47"/>
        <pc:sldMkLst>
          <pc:docMk/>
          <pc:sldMk cId="3754014091" sldId="309"/>
        </pc:sldMkLst>
      </pc:sldChg>
      <pc:sldChg chg="modNotes">
        <pc:chgData name="Olli Kirsi" userId="S::kirsi.olli@ylojarvi.fi::88ff6b53-f891-4bde-a883-db7399d180b8" providerId="AD" clId="Web-{755B1F2A-A20F-44BB-AC14-E7799611154D}" dt="2022-11-28T08:01:24.833" v="44"/>
        <pc:sldMkLst>
          <pc:docMk/>
          <pc:sldMk cId="475255937" sldId="311"/>
        </pc:sldMkLst>
      </pc:sldChg>
    </pc:docChg>
  </pc:docChgLst>
  <pc:docChgLst>
    <pc:chgData name="Korhonen Pilvi" userId="S::pilvi.korhonen@tampere.fi::9afad64e-578f-4ed6-9140-48e2307b95e8" providerId="AD" clId="Web-{D4015E26-1F1D-5954-98F8-A1A29CF73FEE}"/>
    <pc:docChg chg="modSld">
      <pc:chgData name="Korhonen Pilvi" userId="S::pilvi.korhonen@tampere.fi::9afad64e-578f-4ed6-9140-48e2307b95e8" providerId="AD" clId="Web-{D4015E26-1F1D-5954-98F8-A1A29CF73FEE}" dt="2022-11-08T10:02:47.189" v="2"/>
      <pc:docMkLst>
        <pc:docMk/>
      </pc:docMkLst>
      <pc:sldChg chg="modNotes">
        <pc:chgData name="Korhonen Pilvi" userId="S::pilvi.korhonen@tampere.fi::9afad64e-578f-4ed6-9140-48e2307b95e8" providerId="AD" clId="Web-{D4015E26-1F1D-5954-98F8-A1A29CF73FEE}" dt="2022-11-08T10:02:47.189" v="2"/>
        <pc:sldMkLst>
          <pc:docMk/>
          <pc:sldMk cId="3964375977" sldId="282"/>
        </pc:sldMkLst>
      </pc:sldChg>
    </pc:docChg>
  </pc:docChgLst>
  <pc:docChgLst>
    <pc:chgData name="Olli Kirsi" userId="S::kirsi.olli@ylojarvi.fi::88ff6b53-f891-4bde-a883-db7399d180b8" providerId="AD" clId="Web-{9D6175BE-AAA7-4F39-A88D-D61885F2B0C1}"/>
    <pc:docChg chg="modSld">
      <pc:chgData name="Olli Kirsi" userId="S::kirsi.olli@ylojarvi.fi::88ff6b53-f891-4bde-a883-db7399d180b8" providerId="AD" clId="Web-{9D6175BE-AAA7-4F39-A88D-D61885F2B0C1}" dt="2022-11-08T08:42:46.323" v="250" actId="20577"/>
      <pc:docMkLst>
        <pc:docMk/>
      </pc:docMkLst>
      <pc:sldChg chg="modNotes">
        <pc:chgData name="Olli Kirsi" userId="S::kirsi.olli@ylojarvi.fi::88ff6b53-f891-4bde-a883-db7399d180b8" providerId="AD" clId="Web-{9D6175BE-AAA7-4F39-A88D-D61885F2B0C1}" dt="2022-11-08T08:41:09.635" v="239"/>
        <pc:sldMkLst>
          <pc:docMk/>
          <pc:sldMk cId="4146425649" sldId="270"/>
        </pc:sldMkLst>
      </pc:sldChg>
      <pc:sldChg chg="modSp">
        <pc:chgData name="Olli Kirsi" userId="S::kirsi.olli@ylojarvi.fi::88ff6b53-f891-4bde-a883-db7399d180b8" providerId="AD" clId="Web-{9D6175BE-AAA7-4F39-A88D-D61885F2B0C1}" dt="2022-11-08T08:42:46.323" v="250" actId="20577"/>
        <pc:sldMkLst>
          <pc:docMk/>
          <pc:sldMk cId="2916916781" sldId="276"/>
        </pc:sldMkLst>
        <pc:spChg chg="mod">
          <ac:chgData name="Olli Kirsi" userId="S::kirsi.olli@ylojarvi.fi::88ff6b53-f891-4bde-a883-db7399d180b8" providerId="AD" clId="Web-{9D6175BE-AAA7-4F39-A88D-D61885F2B0C1}" dt="2022-11-08T08:42:46.323" v="250" actId="20577"/>
          <ac:spMkLst>
            <pc:docMk/>
            <pc:sldMk cId="2916916781" sldId="276"/>
            <ac:spMk id="5" creationId="{9F3DAA7A-082F-4F4B-8228-1A987DBDA119}"/>
          </ac:spMkLst>
        </pc:spChg>
      </pc:sldChg>
      <pc:sldChg chg="modNotes">
        <pc:chgData name="Olli Kirsi" userId="S::kirsi.olli@ylojarvi.fi::88ff6b53-f891-4bde-a883-db7399d180b8" providerId="AD" clId="Web-{9D6175BE-AAA7-4F39-A88D-D61885F2B0C1}" dt="2022-11-08T08:35:12.600" v="211"/>
        <pc:sldMkLst>
          <pc:docMk/>
          <pc:sldMk cId="3964375977" sldId="282"/>
        </pc:sldMkLst>
      </pc:sldChg>
      <pc:sldChg chg="modNotes">
        <pc:chgData name="Olli Kirsi" userId="S::kirsi.olli@ylojarvi.fi::88ff6b53-f891-4bde-a883-db7399d180b8" providerId="AD" clId="Web-{9D6175BE-AAA7-4F39-A88D-D61885F2B0C1}" dt="2022-11-08T08:22:38.811" v="69"/>
        <pc:sldMkLst>
          <pc:docMk/>
          <pc:sldMk cId="323385903" sldId="297"/>
        </pc:sldMkLst>
      </pc:sldChg>
      <pc:sldChg chg="modNotes">
        <pc:chgData name="Olli Kirsi" userId="S::kirsi.olli@ylojarvi.fi::88ff6b53-f891-4bde-a883-db7399d180b8" providerId="AD" clId="Web-{9D6175BE-AAA7-4F39-A88D-D61885F2B0C1}" dt="2022-11-08T08:21:08.404" v="56"/>
        <pc:sldMkLst>
          <pc:docMk/>
          <pc:sldMk cId="1862821706" sldId="305"/>
        </pc:sldMkLst>
      </pc:sldChg>
      <pc:sldChg chg="modNotes">
        <pc:chgData name="Olli Kirsi" userId="S::kirsi.olli@ylojarvi.fi::88ff6b53-f891-4bde-a883-db7399d180b8" providerId="AD" clId="Web-{9D6175BE-AAA7-4F39-A88D-D61885F2B0C1}" dt="2022-11-08T08:36:22.695" v="230"/>
        <pc:sldMkLst>
          <pc:docMk/>
          <pc:sldMk cId="1191876961" sldId="306"/>
        </pc:sldMkLst>
      </pc:sldChg>
      <pc:sldChg chg="modNotes">
        <pc:chgData name="Olli Kirsi" userId="S::kirsi.olli@ylojarvi.fi::88ff6b53-f891-4bde-a883-db7399d180b8" providerId="AD" clId="Web-{9D6175BE-AAA7-4F39-A88D-D61885F2B0C1}" dt="2022-11-08T08:31:45.176" v="183"/>
        <pc:sldMkLst>
          <pc:docMk/>
          <pc:sldMk cId="3406650173" sldId="307"/>
        </pc:sldMkLst>
      </pc:sldChg>
      <pc:sldChg chg="modNotes">
        <pc:chgData name="Olli Kirsi" userId="S::kirsi.olli@ylojarvi.fi::88ff6b53-f891-4bde-a883-db7399d180b8" providerId="AD" clId="Web-{9D6175BE-AAA7-4F39-A88D-D61885F2B0C1}" dt="2022-11-08T08:30:23.816" v="129"/>
        <pc:sldMkLst>
          <pc:docMk/>
          <pc:sldMk cId="4182517741" sldId="308"/>
        </pc:sldMkLst>
      </pc:sldChg>
      <pc:sldChg chg="modNotes">
        <pc:chgData name="Olli Kirsi" userId="S::kirsi.olli@ylojarvi.fi::88ff6b53-f891-4bde-a883-db7399d180b8" providerId="AD" clId="Web-{9D6175BE-AAA7-4F39-A88D-D61885F2B0C1}" dt="2022-11-08T08:35:48.272" v="221"/>
        <pc:sldMkLst>
          <pc:docMk/>
          <pc:sldMk cId="3754014091" sldId="309"/>
        </pc:sldMkLst>
      </pc:sldChg>
      <pc:sldChg chg="modNotes">
        <pc:chgData name="Olli Kirsi" userId="S::kirsi.olli@ylojarvi.fi::88ff6b53-f891-4bde-a883-db7399d180b8" providerId="AD" clId="Web-{9D6175BE-AAA7-4F39-A88D-D61885F2B0C1}" dt="2022-11-08T08:33:26.365" v="198"/>
        <pc:sldMkLst>
          <pc:docMk/>
          <pc:sldMk cId="475255937" sldId="311"/>
        </pc:sldMkLst>
      </pc:sldChg>
      <pc:sldChg chg="modNotes">
        <pc:chgData name="Olli Kirsi" userId="S::kirsi.olli@ylojarvi.fi::88ff6b53-f891-4bde-a883-db7399d180b8" providerId="AD" clId="Web-{9D6175BE-AAA7-4F39-A88D-D61885F2B0C1}" dt="2022-11-08T08:24:27.672" v="105"/>
        <pc:sldMkLst>
          <pc:docMk/>
          <pc:sldMk cId="2872244175" sldId="315"/>
        </pc:sldMkLst>
      </pc:sldChg>
    </pc:docChg>
  </pc:docChgLst>
  <pc:docChgLst>
    <pc:chgData name="Kuivala Katri" userId="S::katri.kuivala@lempaala.fi::43dd46bb-ec2a-490c-acd5-2cdc9e1db303" providerId="AD" clId="Web-{946938A2-683E-4EF8-91B3-1DB6215B5857}"/>
    <pc:docChg chg="addSld modSld">
      <pc:chgData name="Kuivala Katri" userId="S::katri.kuivala@lempaala.fi::43dd46bb-ec2a-490c-acd5-2cdc9e1db303" providerId="AD" clId="Web-{946938A2-683E-4EF8-91B3-1DB6215B5857}" dt="2022-11-08T12:58:01.246" v="229" actId="20577"/>
      <pc:docMkLst>
        <pc:docMk/>
      </pc:docMkLst>
      <pc:sldChg chg="addSp modSp new">
        <pc:chgData name="Kuivala Katri" userId="S::katri.kuivala@lempaala.fi::43dd46bb-ec2a-490c-acd5-2cdc9e1db303" providerId="AD" clId="Web-{946938A2-683E-4EF8-91B3-1DB6215B5857}" dt="2022-11-08T12:58:01.246" v="229" actId="20577"/>
        <pc:sldMkLst>
          <pc:docMk/>
          <pc:sldMk cId="1396034670" sldId="316"/>
        </pc:sldMkLst>
        <pc:spChg chg="add mod">
          <ac:chgData name="Kuivala Katri" userId="S::katri.kuivala@lempaala.fi::43dd46bb-ec2a-490c-acd5-2cdc9e1db303" providerId="AD" clId="Web-{946938A2-683E-4EF8-91B3-1DB6215B5857}" dt="2022-11-08T12:58:01.246" v="229" actId="20577"/>
          <ac:spMkLst>
            <pc:docMk/>
            <pc:sldMk cId="1396034670" sldId="316"/>
            <ac:spMk id="2" creationId="{03803F97-5D8A-1A08-57D9-92E5B943E9C6}"/>
          </ac:spMkLst>
        </pc:spChg>
      </pc:sldChg>
    </pc:docChg>
  </pc:docChgLst>
  <pc:docChgLst>
    <pc:chgData name="Olli Kirsi" userId="S::kirsi.olli@ylojarvi.fi::88ff6b53-f891-4bde-a883-db7399d180b8" providerId="AD" clId="Web-{FA3DCA3B-F37E-4914-B0BC-24F7B1C1E032}"/>
    <pc:docChg chg="modSld">
      <pc:chgData name="Olli Kirsi" userId="S::kirsi.olli@ylojarvi.fi::88ff6b53-f891-4bde-a883-db7399d180b8" providerId="AD" clId="Web-{FA3DCA3B-F37E-4914-B0BC-24F7B1C1E032}" dt="2022-11-22T11:46:16.054" v="10" actId="20577"/>
      <pc:docMkLst>
        <pc:docMk/>
      </pc:docMkLst>
      <pc:sldChg chg="modSp">
        <pc:chgData name="Olli Kirsi" userId="S::kirsi.olli@ylojarvi.fi::88ff6b53-f891-4bde-a883-db7399d180b8" providerId="AD" clId="Web-{FA3DCA3B-F37E-4914-B0BC-24F7B1C1E032}" dt="2022-11-22T11:46:16.054" v="10" actId="20577"/>
        <pc:sldMkLst>
          <pc:docMk/>
          <pc:sldMk cId="323385903" sldId="297"/>
        </pc:sldMkLst>
        <pc:spChg chg="mod">
          <ac:chgData name="Olli Kirsi" userId="S::kirsi.olli@ylojarvi.fi::88ff6b53-f891-4bde-a883-db7399d180b8" providerId="AD" clId="Web-{FA3DCA3B-F37E-4914-B0BC-24F7B1C1E032}" dt="2022-11-22T11:46:16.054" v="10" actId="20577"/>
          <ac:spMkLst>
            <pc:docMk/>
            <pc:sldMk cId="323385903" sldId="297"/>
            <ac:spMk id="3" creationId="{F07F198B-9BC2-4EC2-A22A-9FB9D42DC009}"/>
          </ac:spMkLst>
        </pc:spChg>
      </pc:sldChg>
    </pc:docChg>
  </pc:docChgLst>
  <pc:docChgLst>
    <pc:chgData name="Olli Kirsi" userId="S::kirsi.olli@ylojarvi.fi::88ff6b53-f891-4bde-a883-db7399d180b8" providerId="AD" clId="Web-{55A8909F-1DEF-46F1-BA9E-4F414EE46472}"/>
    <pc:docChg chg="modSld">
      <pc:chgData name="Olli Kirsi" userId="S::kirsi.olli@ylojarvi.fi::88ff6b53-f891-4bde-a883-db7399d180b8" providerId="AD" clId="Web-{55A8909F-1DEF-46F1-BA9E-4F414EE46472}" dt="2022-11-07T10:02:49.337" v="331"/>
      <pc:docMkLst>
        <pc:docMk/>
      </pc:docMkLst>
      <pc:sldChg chg="modNotes">
        <pc:chgData name="Olli Kirsi" userId="S::kirsi.olli@ylojarvi.fi::88ff6b53-f891-4bde-a883-db7399d180b8" providerId="AD" clId="Web-{55A8909F-1DEF-46F1-BA9E-4F414EE46472}" dt="2022-11-07T10:00:39.916" v="270"/>
        <pc:sldMkLst>
          <pc:docMk/>
          <pc:sldMk cId="568836851" sldId="279"/>
        </pc:sldMkLst>
      </pc:sldChg>
      <pc:sldChg chg="modNotes">
        <pc:chgData name="Olli Kirsi" userId="S::kirsi.olli@ylojarvi.fi::88ff6b53-f891-4bde-a883-db7399d180b8" providerId="AD" clId="Web-{55A8909F-1DEF-46F1-BA9E-4F414EE46472}" dt="2022-11-07T09:39:42.631" v="45"/>
        <pc:sldMkLst>
          <pc:docMk/>
          <pc:sldMk cId="3964375977" sldId="282"/>
        </pc:sldMkLst>
      </pc:sldChg>
      <pc:sldChg chg="modNotes">
        <pc:chgData name="Olli Kirsi" userId="S::kirsi.olli@ylojarvi.fi::88ff6b53-f891-4bde-a883-db7399d180b8" providerId="AD" clId="Web-{55A8909F-1DEF-46F1-BA9E-4F414EE46472}" dt="2022-11-07T10:02:12.587" v="329"/>
        <pc:sldMkLst>
          <pc:docMk/>
          <pc:sldMk cId="3606252756" sldId="299"/>
        </pc:sldMkLst>
      </pc:sldChg>
      <pc:sldChg chg="modSp">
        <pc:chgData name="Olli Kirsi" userId="S::kirsi.olli@ylojarvi.fi::88ff6b53-f891-4bde-a883-db7399d180b8" providerId="AD" clId="Web-{55A8909F-1DEF-46F1-BA9E-4F414EE46472}" dt="2022-11-07T09:54:08.279" v="161" actId="20577"/>
        <pc:sldMkLst>
          <pc:docMk/>
          <pc:sldMk cId="1191876961" sldId="306"/>
        </pc:sldMkLst>
        <pc:spChg chg="mod">
          <ac:chgData name="Olli Kirsi" userId="S::kirsi.olli@ylojarvi.fi::88ff6b53-f891-4bde-a883-db7399d180b8" providerId="AD" clId="Web-{55A8909F-1DEF-46F1-BA9E-4F414EE46472}" dt="2022-11-07T09:54:08.279" v="161" actId="20577"/>
          <ac:spMkLst>
            <pc:docMk/>
            <pc:sldMk cId="1191876961" sldId="306"/>
            <ac:spMk id="2" creationId="{BB7F670A-CF37-84B7-914C-EB60F7C965D6}"/>
          </ac:spMkLst>
        </pc:spChg>
        <pc:spChg chg="mod">
          <ac:chgData name="Olli Kirsi" userId="S::kirsi.olli@ylojarvi.fi::88ff6b53-f891-4bde-a883-db7399d180b8" providerId="AD" clId="Web-{55A8909F-1DEF-46F1-BA9E-4F414EE46472}" dt="2022-11-07T09:53:24.858" v="146" actId="20577"/>
          <ac:spMkLst>
            <pc:docMk/>
            <pc:sldMk cId="1191876961" sldId="306"/>
            <ac:spMk id="3" creationId="{C78800C6-DAC3-F352-2864-AF3821083A66}"/>
          </ac:spMkLst>
        </pc:spChg>
      </pc:sldChg>
      <pc:sldChg chg="modNotes">
        <pc:chgData name="Olli Kirsi" userId="S::kirsi.olli@ylojarvi.fi::88ff6b53-f891-4bde-a883-db7399d180b8" providerId="AD" clId="Web-{55A8909F-1DEF-46F1-BA9E-4F414EE46472}" dt="2022-11-07T09:44:50.519" v="77"/>
        <pc:sldMkLst>
          <pc:docMk/>
          <pc:sldMk cId="3754014091" sldId="309"/>
        </pc:sldMkLst>
      </pc:sldChg>
      <pc:sldChg chg="modNotes">
        <pc:chgData name="Olli Kirsi" userId="S::kirsi.olli@ylojarvi.fi::88ff6b53-f891-4bde-a883-db7399d180b8" providerId="AD" clId="Web-{55A8909F-1DEF-46F1-BA9E-4F414EE46472}" dt="2022-11-07T09:37:48.164" v="27"/>
        <pc:sldMkLst>
          <pc:docMk/>
          <pc:sldMk cId="475255937" sldId="311"/>
        </pc:sldMkLst>
      </pc:sldChg>
      <pc:sldChg chg="modNotes">
        <pc:chgData name="Olli Kirsi" userId="S::kirsi.olli@ylojarvi.fi::88ff6b53-f891-4bde-a883-db7399d180b8" providerId="AD" clId="Web-{55A8909F-1DEF-46F1-BA9E-4F414EE46472}" dt="2022-11-07T10:02:22.884" v="330"/>
        <pc:sldMkLst>
          <pc:docMk/>
          <pc:sldMk cId="447047596" sldId="312"/>
        </pc:sldMkLst>
      </pc:sldChg>
      <pc:sldChg chg="modNotes">
        <pc:chgData name="Olli Kirsi" userId="S::kirsi.olli@ylojarvi.fi::88ff6b53-f891-4bde-a883-db7399d180b8" providerId="AD" clId="Web-{55A8909F-1DEF-46F1-BA9E-4F414EE46472}" dt="2022-11-07T10:02:49.337" v="331"/>
        <pc:sldMkLst>
          <pc:docMk/>
          <pc:sldMk cId="479782370" sldId="313"/>
        </pc:sldMkLst>
      </pc:sldChg>
      <pc:sldChg chg="modNotes">
        <pc:chgData name="Olli Kirsi" userId="S::kirsi.olli@ylojarvi.fi::88ff6b53-f891-4bde-a883-db7399d180b8" providerId="AD" clId="Web-{55A8909F-1DEF-46F1-BA9E-4F414EE46472}" dt="2022-11-07T10:01:09.759" v="289"/>
        <pc:sldMkLst>
          <pc:docMk/>
          <pc:sldMk cId="3729214789" sldId="314"/>
        </pc:sldMkLst>
      </pc:sldChg>
      <pc:sldChg chg="modNotes">
        <pc:chgData name="Olli Kirsi" userId="S::kirsi.olli@ylojarvi.fi::88ff6b53-f891-4bde-a883-db7399d180b8" providerId="AD" clId="Web-{55A8909F-1DEF-46F1-BA9E-4F414EE46472}" dt="2022-11-07T10:01:49.837" v="309"/>
        <pc:sldMkLst>
          <pc:docMk/>
          <pc:sldMk cId="2892544229" sldId="316"/>
        </pc:sldMkLst>
      </pc:sldChg>
      <pc:sldChg chg="modNotes">
        <pc:chgData name="Olli Kirsi" userId="S::kirsi.olli@ylojarvi.fi::88ff6b53-f891-4bde-a883-db7399d180b8" providerId="AD" clId="Web-{55A8909F-1DEF-46F1-BA9E-4F414EE46472}" dt="2022-11-07T09:57:11.871" v="246"/>
        <pc:sldMkLst>
          <pc:docMk/>
          <pc:sldMk cId="1455717409" sldId="317"/>
        </pc:sldMkLst>
      </pc:sldChg>
    </pc:docChg>
  </pc:docChgLst>
  <pc:docChgLst>
    <pc:chgData name="Olli Kirsi" userId="S::kirsi.olli@ylojarvi.fi::88ff6b53-f891-4bde-a883-db7399d180b8" providerId="AD" clId="Web-{D7FF69C2-6796-477A-A8C3-FC181F634D6D}"/>
    <pc:docChg chg="modSld">
      <pc:chgData name="Olli Kirsi" userId="S::kirsi.olli@ylojarvi.fi::88ff6b53-f891-4bde-a883-db7399d180b8" providerId="AD" clId="Web-{D7FF69C2-6796-477A-A8C3-FC181F634D6D}" dt="2023-05-30T10:33:00.163" v="220" actId="20577"/>
      <pc:docMkLst>
        <pc:docMk/>
      </pc:docMkLst>
      <pc:sldChg chg="modSp">
        <pc:chgData name="Olli Kirsi" userId="S::kirsi.olli@ylojarvi.fi::88ff6b53-f891-4bde-a883-db7399d180b8" providerId="AD" clId="Web-{D7FF69C2-6796-477A-A8C3-FC181F634D6D}" dt="2023-05-30T10:33:00.163" v="220" actId="20577"/>
        <pc:sldMkLst>
          <pc:docMk/>
          <pc:sldMk cId="1862821706" sldId="305"/>
        </pc:sldMkLst>
        <pc:spChg chg="mod">
          <ac:chgData name="Olli Kirsi" userId="S::kirsi.olli@ylojarvi.fi::88ff6b53-f891-4bde-a883-db7399d180b8" providerId="AD" clId="Web-{D7FF69C2-6796-477A-A8C3-FC181F634D6D}" dt="2023-05-30T10:33:00.163" v="220" actId="20577"/>
          <ac:spMkLst>
            <pc:docMk/>
            <pc:sldMk cId="1862821706" sldId="305"/>
            <ac:spMk id="3" creationId="{13520D72-F5F7-AA20-7694-A1CF59E2EA99}"/>
          </ac:spMkLst>
        </pc:spChg>
      </pc:sldChg>
    </pc:docChg>
  </pc:docChgLst>
  <pc:docChgLst>
    <pc:chgData name="Olli Kirsi" userId="S::kirsi.olli@ylojarvi.fi::88ff6b53-f891-4bde-a883-db7399d180b8" providerId="AD" clId="Web-{E81972B7-6ED6-4CCB-BEB2-CA958C83026F}"/>
    <pc:docChg chg="modSld">
      <pc:chgData name="Olli Kirsi" userId="S::kirsi.olli@ylojarvi.fi::88ff6b53-f891-4bde-a883-db7399d180b8" providerId="AD" clId="Web-{E81972B7-6ED6-4CCB-BEB2-CA958C83026F}" dt="2022-11-07T09:27:44.072" v="26"/>
      <pc:docMkLst>
        <pc:docMk/>
      </pc:docMkLst>
      <pc:sldChg chg="modNotes">
        <pc:chgData name="Olli Kirsi" userId="S::kirsi.olli@ylojarvi.fi::88ff6b53-f891-4bde-a883-db7399d180b8" providerId="AD" clId="Web-{E81972B7-6ED6-4CCB-BEB2-CA958C83026F}" dt="2022-11-07T09:27:44.072" v="26"/>
        <pc:sldMkLst>
          <pc:docMk/>
          <pc:sldMk cId="4182517741" sldId="308"/>
        </pc:sldMkLst>
      </pc:sldChg>
    </pc:docChg>
  </pc:docChgLst>
  <pc:docChgLst>
    <pc:chgData name="Olli Kirsi" userId="S::kirsi.olli@ylojarvi.fi::88ff6b53-f891-4bde-a883-db7399d180b8" providerId="AD" clId="Web-{2C30E351-1A08-4994-93E9-58C958C440C7}"/>
    <pc:docChg chg="modSld">
      <pc:chgData name="Olli Kirsi" userId="S::kirsi.olli@ylojarvi.fi::88ff6b53-f891-4bde-a883-db7399d180b8" providerId="AD" clId="Web-{2C30E351-1A08-4994-93E9-58C958C440C7}" dt="2022-11-15T08:06:52.082" v="170" actId="20577"/>
      <pc:docMkLst>
        <pc:docMk/>
      </pc:docMkLst>
      <pc:sldChg chg="modNotes">
        <pc:chgData name="Olli Kirsi" userId="S::kirsi.olli@ylojarvi.fi::88ff6b53-f891-4bde-a883-db7399d180b8" providerId="AD" clId="Web-{2C30E351-1A08-4994-93E9-58C958C440C7}" dt="2022-11-15T08:00:52.172" v="128"/>
        <pc:sldMkLst>
          <pc:docMk/>
          <pc:sldMk cId="0" sldId="256"/>
        </pc:sldMkLst>
      </pc:sldChg>
      <pc:sldChg chg="modSp">
        <pc:chgData name="Olli Kirsi" userId="S::kirsi.olli@ylojarvi.fi::88ff6b53-f891-4bde-a883-db7399d180b8" providerId="AD" clId="Web-{2C30E351-1A08-4994-93E9-58C958C440C7}" dt="2022-11-15T08:06:52.082" v="170" actId="20577"/>
        <pc:sldMkLst>
          <pc:docMk/>
          <pc:sldMk cId="0" sldId="262"/>
        </pc:sldMkLst>
        <pc:spChg chg="mod">
          <ac:chgData name="Olli Kirsi" userId="S::kirsi.olli@ylojarvi.fi::88ff6b53-f891-4bde-a883-db7399d180b8" providerId="AD" clId="Web-{2C30E351-1A08-4994-93E9-58C958C440C7}" dt="2022-11-15T08:06:52.082" v="170" actId="20577"/>
          <ac:spMkLst>
            <pc:docMk/>
            <pc:sldMk cId="0" sldId="262"/>
            <ac:spMk id="309" creationId="{00000000-0000-0000-0000-000000000000}"/>
          </ac:spMkLst>
        </pc:spChg>
      </pc:sldChg>
      <pc:sldChg chg="modNotes">
        <pc:chgData name="Olli Kirsi" userId="S::kirsi.olli@ylojarvi.fi::88ff6b53-f891-4bde-a883-db7399d180b8" providerId="AD" clId="Web-{2C30E351-1A08-4994-93E9-58C958C440C7}" dt="2022-11-15T07:53:15.589" v="16"/>
        <pc:sldMkLst>
          <pc:docMk/>
          <pc:sldMk cId="3364287916" sldId="263"/>
        </pc:sldMkLst>
      </pc:sldChg>
      <pc:sldChg chg="modNotes">
        <pc:chgData name="Olli Kirsi" userId="S::kirsi.olli@ylojarvi.fi::88ff6b53-f891-4bde-a883-db7399d180b8" providerId="AD" clId="Web-{2C30E351-1A08-4994-93E9-58C958C440C7}" dt="2022-11-15T08:03:36.096" v="165"/>
        <pc:sldMkLst>
          <pc:docMk/>
          <pc:sldMk cId="4146425649" sldId="270"/>
        </pc:sldMkLst>
      </pc:sldChg>
      <pc:sldChg chg="modNotes">
        <pc:chgData name="Olli Kirsi" userId="S::kirsi.olli@ylojarvi.fi::88ff6b53-f891-4bde-a883-db7399d180b8" providerId="AD" clId="Web-{2C30E351-1A08-4994-93E9-58C958C440C7}" dt="2022-11-15T08:01:42.579" v="132"/>
        <pc:sldMkLst>
          <pc:docMk/>
          <pc:sldMk cId="1862821706" sldId="305"/>
        </pc:sldMkLst>
      </pc:sldChg>
      <pc:sldChg chg="modNotes">
        <pc:chgData name="Olli Kirsi" userId="S::kirsi.olli@ylojarvi.fi::88ff6b53-f891-4bde-a883-db7399d180b8" providerId="AD" clId="Web-{2C30E351-1A08-4994-93E9-58C958C440C7}" dt="2022-11-15T08:04:33.627" v="167"/>
        <pc:sldMkLst>
          <pc:docMk/>
          <pc:sldMk cId="4182517741" sldId="308"/>
        </pc:sldMkLst>
      </pc:sldChg>
    </pc:docChg>
  </pc:docChgLst>
  <pc:docChgLst>
    <pc:chgData name="Olli Kirsi" userId="S::kirsi.olli@ylojarvi.fi::88ff6b53-f891-4bde-a883-db7399d180b8" providerId="AD" clId="Web-{62EDBB91-8040-4F18-85A5-D283F0122A70}"/>
    <pc:docChg chg="addSld delSld">
      <pc:chgData name="Olli Kirsi" userId="S::kirsi.olli@ylojarvi.fi::88ff6b53-f891-4bde-a883-db7399d180b8" providerId="AD" clId="Web-{62EDBB91-8040-4F18-85A5-D283F0122A70}" dt="2023-05-29T11:31:32.927" v="1"/>
      <pc:docMkLst>
        <pc:docMk/>
      </pc:docMkLst>
      <pc:sldChg chg="new del">
        <pc:chgData name="Olli Kirsi" userId="S::kirsi.olli@ylojarvi.fi::88ff6b53-f891-4bde-a883-db7399d180b8" providerId="AD" clId="Web-{62EDBB91-8040-4F18-85A5-D283F0122A70}" dt="2023-05-29T11:31:32.927" v="1"/>
        <pc:sldMkLst>
          <pc:docMk/>
          <pc:sldMk cId="1208294507" sldId="317"/>
        </pc:sldMkLst>
      </pc:sldChg>
    </pc:docChg>
  </pc:docChgLst>
  <pc:docChgLst>
    <pc:chgData name="Kuivala Katri" userId="S::katri.kuivala@lempaala.fi::43dd46bb-ec2a-490c-acd5-2cdc9e1db303" providerId="AD" clId="Web-{DB437970-497A-46D0-BBCF-9E6BFCC6ECD1}"/>
    <pc:docChg chg="modSld">
      <pc:chgData name="Kuivala Katri" userId="S::katri.kuivala@lempaala.fi::43dd46bb-ec2a-490c-acd5-2cdc9e1db303" providerId="AD" clId="Web-{DB437970-497A-46D0-BBCF-9E6BFCC6ECD1}" dt="2023-02-22T06:12:48.992" v="22" actId="20577"/>
      <pc:docMkLst>
        <pc:docMk/>
      </pc:docMkLst>
      <pc:sldChg chg="modSp">
        <pc:chgData name="Kuivala Katri" userId="S::katri.kuivala@lempaala.fi::43dd46bb-ec2a-490c-acd5-2cdc9e1db303" providerId="AD" clId="Web-{DB437970-497A-46D0-BBCF-9E6BFCC6ECD1}" dt="2023-02-22T06:12:48.992" v="22" actId="20577"/>
        <pc:sldMkLst>
          <pc:docMk/>
          <pc:sldMk cId="2872244175" sldId="315"/>
        </pc:sldMkLst>
        <pc:spChg chg="mod">
          <ac:chgData name="Kuivala Katri" userId="S::katri.kuivala@lempaala.fi::43dd46bb-ec2a-490c-acd5-2cdc9e1db303" providerId="AD" clId="Web-{DB437970-497A-46D0-BBCF-9E6BFCC6ECD1}" dt="2023-02-22T06:12:48.992" v="22" actId="20577"/>
          <ac:spMkLst>
            <pc:docMk/>
            <pc:sldMk cId="2872244175" sldId="315"/>
            <ac:spMk id="3" creationId="{00000000-0000-0000-0000-000000000000}"/>
          </ac:spMkLst>
        </pc:spChg>
      </pc:sldChg>
    </pc:docChg>
  </pc:docChgLst>
  <pc:docChgLst>
    <pc:chgData name="Olli Kirsi" userId="S::kirsi.olli@ylojarvi.fi::88ff6b53-f891-4bde-a883-db7399d180b8" providerId="AD" clId="Web-{3414ED7F-223F-464E-A541-9226C987AB2F}"/>
    <pc:docChg chg="modSld">
      <pc:chgData name="Olli Kirsi" userId="S::kirsi.olli@ylojarvi.fi::88ff6b53-f891-4bde-a883-db7399d180b8" providerId="AD" clId="Web-{3414ED7F-223F-464E-A541-9226C987AB2F}" dt="2022-10-24T07:21:52.257" v="575"/>
      <pc:docMkLst>
        <pc:docMk/>
      </pc:docMkLst>
      <pc:sldChg chg="modNotes">
        <pc:chgData name="Olli Kirsi" userId="S::kirsi.olli@ylojarvi.fi::88ff6b53-f891-4bde-a883-db7399d180b8" providerId="AD" clId="Web-{3414ED7F-223F-464E-A541-9226C987AB2F}" dt="2022-10-24T07:11:22.172" v="72"/>
        <pc:sldMkLst>
          <pc:docMk/>
          <pc:sldMk cId="4146425649" sldId="270"/>
        </pc:sldMkLst>
      </pc:sldChg>
      <pc:sldChg chg="modNotes">
        <pc:chgData name="Olli Kirsi" userId="S::kirsi.olli@ylojarvi.fi::88ff6b53-f891-4bde-a883-db7399d180b8" providerId="AD" clId="Web-{3414ED7F-223F-464E-A541-9226C987AB2F}" dt="2022-10-24T07:09:14.904" v="3"/>
        <pc:sldMkLst>
          <pc:docMk/>
          <pc:sldMk cId="1862821706" sldId="305"/>
        </pc:sldMkLst>
      </pc:sldChg>
      <pc:sldChg chg="modNotes">
        <pc:chgData name="Olli Kirsi" userId="S::kirsi.olli@ylojarvi.fi::88ff6b53-f891-4bde-a883-db7399d180b8" providerId="AD" clId="Web-{3414ED7F-223F-464E-A541-9226C987AB2F}" dt="2022-10-24T07:18:02.192" v="538"/>
        <pc:sldMkLst>
          <pc:docMk/>
          <pc:sldMk cId="4182517741" sldId="308"/>
        </pc:sldMkLst>
      </pc:sldChg>
      <pc:sldChg chg="modNotes">
        <pc:chgData name="Olli Kirsi" userId="S::kirsi.olli@ylojarvi.fi::88ff6b53-f891-4bde-a883-db7399d180b8" providerId="AD" clId="Web-{3414ED7F-223F-464E-A541-9226C987AB2F}" dt="2022-10-24T07:21:52.257" v="575"/>
        <pc:sldMkLst>
          <pc:docMk/>
          <pc:sldMk cId="475255937" sldId="311"/>
        </pc:sldMkLst>
      </pc:sldChg>
    </pc:docChg>
  </pc:docChgLst>
  <pc:docChgLst>
    <pc:chgData name="Olli Kirsi" userId="S::kirsi.olli@ylojarvi.fi::88ff6b53-f891-4bde-a883-db7399d180b8" providerId="AD" clId="Web-{35D555E9-EA9E-40C5-9885-50A5BEDDD730}"/>
    <pc:docChg chg="modSld">
      <pc:chgData name="Olli Kirsi" userId="S::kirsi.olli@ylojarvi.fi::88ff6b53-f891-4bde-a883-db7399d180b8" providerId="AD" clId="Web-{35D555E9-EA9E-40C5-9885-50A5BEDDD730}" dt="2023-05-30T10:37:46.552" v="15"/>
      <pc:docMkLst>
        <pc:docMk/>
      </pc:docMkLst>
      <pc:sldChg chg="modNotes">
        <pc:chgData name="Olli Kirsi" userId="S::kirsi.olli@ylojarvi.fi::88ff6b53-f891-4bde-a883-db7399d180b8" providerId="AD" clId="Web-{35D555E9-EA9E-40C5-9885-50A5BEDDD730}" dt="2023-05-30T10:35:54.395" v="0"/>
        <pc:sldMkLst>
          <pc:docMk/>
          <pc:sldMk cId="0" sldId="256"/>
        </pc:sldMkLst>
      </pc:sldChg>
      <pc:sldChg chg="modNotes">
        <pc:chgData name="Olli Kirsi" userId="S::kirsi.olli@ylojarvi.fi::88ff6b53-f891-4bde-a883-db7399d180b8" providerId="AD" clId="Web-{35D555E9-EA9E-40C5-9885-50A5BEDDD730}" dt="2023-05-30T10:37:46.552" v="15"/>
        <pc:sldMkLst>
          <pc:docMk/>
          <pc:sldMk cId="0" sldId="262"/>
        </pc:sldMkLst>
      </pc:sldChg>
      <pc:sldChg chg="modNotes">
        <pc:chgData name="Olli Kirsi" userId="S::kirsi.olli@ylojarvi.fi::88ff6b53-f891-4bde-a883-db7399d180b8" providerId="AD" clId="Web-{35D555E9-EA9E-40C5-9885-50A5BEDDD730}" dt="2023-05-30T10:36:11.224" v="3"/>
        <pc:sldMkLst>
          <pc:docMk/>
          <pc:sldMk cId="3364287916" sldId="263"/>
        </pc:sldMkLst>
      </pc:sldChg>
      <pc:sldChg chg="modNotes">
        <pc:chgData name="Olli Kirsi" userId="S::kirsi.olli@ylojarvi.fi::88ff6b53-f891-4bde-a883-db7399d180b8" providerId="AD" clId="Web-{35D555E9-EA9E-40C5-9885-50A5BEDDD730}" dt="2023-05-30T10:36:31.271" v="6"/>
        <pc:sldMkLst>
          <pc:docMk/>
          <pc:sldMk cId="4146425649" sldId="270"/>
        </pc:sldMkLst>
      </pc:sldChg>
      <pc:sldChg chg="modNotes">
        <pc:chgData name="Olli Kirsi" userId="S::kirsi.olli@ylojarvi.fi::88ff6b53-f891-4bde-a883-db7399d180b8" providerId="AD" clId="Web-{35D555E9-EA9E-40C5-9885-50A5BEDDD730}" dt="2023-05-30T10:36:14.833" v="4"/>
        <pc:sldMkLst>
          <pc:docMk/>
          <pc:sldMk cId="2916916781" sldId="276"/>
        </pc:sldMkLst>
      </pc:sldChg>
      <pc:sldChg chg="modNotes">
        <pc:chgData name="Olli Kirsi" userId="S::kirsi.olli@ylojarvi.fi::88ff6b53-f891-4bde-a883-db7399d180b8" providerId="AD" clId="Web-{35D555E9-EA9E-40C5-9885-50A5BEDDD730}" dt="2023-05-30T10:37:16.146" v="12"/>
        <pc:sldMkLst>
          <pc:docMk/>
          <pc:sldMk cId="3964375977" sldId="282"/>
        </pc:sldMkLst>
      </pc:sldChg>
      <pc:sldChg chg="modNotes">
        <pc:chgData name="Olli Kirsi" userId="S::kirsi.olli@ylojarvi.fi::88ff6b53-f891-4bde-a883-db7399d180b8" providerId="AD" clId="Web-{35D555E9-EA9E-40C5-9885-50A5BEDDD730}" dt="2023-05-30T10:36:22.567" v="5"/>
        <pc:sldMkLst>
          <pc:docMk/>
          <pc:sldMk cId="323385903" sldId="297"/>
        </pc:sldMkLst>
      </pc:sldChg>
      <pc:sldChg chg="modNotes">
        <pc:chgData name="Olli Kirsi" userId="S::kirsi.olli@ylojarvi.fi::88ff6b53-f891-4bde-a883-db7399d180b8" providerId="AD" clId="Web-{35D555E9-EA9E-40C5-9885-50A5BEDDD730}" dt="2023-05-30T10:36:03.458" v="2"/>
        <pc:sldMkLst>
          <pc:docMk/>
          <pc:sldMk cId="1862821706" sldId="305"/>
        </pc:sldMkLst>
      </pc:sldChg>
      <pc:sldChg chg="modNotes">
        <pc:chgData name="Olli Kirsi" userId="S::kirsi.olli@ylojarvi.fi::88ff6b53-f891-4bde-a883-db7399d180b8" providerId="AD" clId="Web-{35D555E9-EA9E-40C5-9885-50A5BEDDD730}" dt="2023-05-30T10:37:27.224" v="14"/>
        <pc:sldMkLst>
          <pc:docMk/>
          <pc:sldMk cId="1191876961" sldId="306"/>
        </pc:sldMkLst>
      </pc:sldChg>
      <pc:sldChg chg="modNotes">
        <pc:chgData name="Olli Kirsi" userId="S::kirsi.olli@ylojarvi.fi::88ff6b53-f891-4bde-a883-db7399d180b8" providerId="AD" clId="Web-{35D555E9-EA9E-40C5-9885-50A5BEDDD730}" dt="2023-05-30T10:36:57.974" v="10"/>
        <pc:sldMkLst>
          <pc:docMk/>
          <pc:sldMk cId="3406650173" sldId="307"/>
        </pc:sldMkLst>
      </pc:sldChg>
      <pc:sldChg chg="modNotes">
        <pc:chgData name="Olli Kirsi" userId="S::kirsi.olli@ylojarvi.fi::88ff6b53-f891-4bde-a883-db7399d180b8" providerId="AD" clId="Web-{35D555E9-EA9E-40C5-9885-50A5BEDDD730}" dt="2023-05-30T10:36:40.411" v="7"/>
        <pc:sldMkLst>
          <pc:docMk/>
          <pc:sldMk cId="4182517741" sldId="308"/>
        </pc:sldMkLst>
      </pc:sldChg>
      <pc:sldChg chg="modNotes">
        <pc:chgData name="Olli Kirsi" userId="S::kirsi.olli@ylojarvi.fi::88ff6b53-f891-4bde-a883-db7399d180b8" providerId="AD" clId="Web-{35D555E9-EA9E-40C5-9885-50A5BEDDD730}" dt="2023-05-30T10:37:21.833" v="13"/>
        <pc:sldMkLst>
          <pc:docMk/>
          <pc:sldMk cId="3754014091" sldId="309"/>
        </pc:sldMkLst>
      </pc:sldChg>
      <pc:sldChg chg="modNotes">
        <pc:chgData name="Olli Kirsi" userId="S::kirsi.olli@ylojarvi.fi::88ff6b53-f891-4bde-a883-db7399d180b8" providerId="AD" clId="Web-{35D555E9-EA9E-40C5-9885-50A5BEDDD730}" dt="2023-05-30T10:37:08.146" v="11"/>
        <pc:sldMkLst>
          <pc:docMk/>
          <pc:sldMk cId="475255937" sldId="311"/>
        </pc:sldMkLst>
      </pc:sldChg>
      <pc:sldChg chg="modNotes">
        <pc:chgData name="Olli Kirsi" userId="S::kirsi.olli@ylojarvi.fi::88ff6b53-f891-4bde-a883-db7399d180b8" providerId="AD" clId="Web-{35D555E9-EA9E-40C5-9885-50A5BEDDD730}" dt="2023-05-30T10:35:59.052" v="1"/>
        <pc:sldMkLst>
          <pc:docMk/>
          <pc:sldMk cId="2872244175" sldId="315"/>
        </pc:sldMkLst>
      </pc:sldChg>
    </pc:docChg>
  </pc:docChgLst>
  <pc:docChgLst>
    <pc:chgData name="Olli Kirsi" userId="S::kirsi.olli@ylojarvi.fi::88ff6b53-f891-4bde-a883-db7399d180b8" providerId="AD" clId="Web-{08A4FAA8-18B5-439C-A358-C29595FB07AD}"/>
    <pc:docChg chg="modSld">
      <pc:chgData name="Olli Kirsi" userId="S::kirsi.olli@ylojarvi.fi::88ff6b53-f891-4bde-a883-db7399d180b8" providerId="AD" clId="Web-{08A4FAA8-18B5-439C-A358-C29595FB07AD}" dt="2022-11-28T13:43:30.395" v="66"/>
      <pc:docMkLst>
        <pc:docMk/>
      </pc:docMkLst>
      <pc:sldChg chg="modNotes">
        <pc:chgData name="Olli Kirsi" userId="S::kirsi.olli@ylojarvi.fi::88ff6b53-f891-4bde-a883-db7399d180b8" providerId="AD" clId="Web-{08A4FAA8-18B5-439C-A358-C29595FB07AD}" dt="2022-11-28T13:43:30.395" v="66"/>
        <pc:sldMkLst>
          <pc:docMk/>
          <pc:sldMk cId="3754014091" sldId="30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974F16-E7EE-4DA9-BF01-E46D900378D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E1DBFA96-63E4-42B0-BA7C-BFB0D321BF31}">
      <dgm:prSet phldrT="[Teksti]"/>
      <dgm:spPr>
        <a:solidFill>
          <a:srgbClr val="FA9D36"/>
        </a:solidFill>
      </dgm:spPr>
      <dgm:t>
        <a:bodyPr/>
        <a:lstStyle/>
        <a:p>
          <a:r>
            <a:rPr lang="fi-FI"/>
            <a:t>Nuori</a:t>
          </a:r>
        </a:p>
      </dgm:t>
    </dgm:pt>
    <dgm:pt modelId="{221FEBD0-7BEA-4B60-8C65-B0E651711D7D}" type="parTrans" cxnId="{1547B588-986B-456A-8FC9-6B5201AD73FA}">
      <dgm:prSet/>
      <dgm:spPr/>
      <dgm:t>
        <a:bodyPr/>
        <a:lstStyle/>
        <a:p>
          <a:endParaRPr lang="fi-FI"/>
        </a:p>
      </dgm:t>
    </dgm:pt>
    <dgm:pt modelId="{79AE4BAE-8709-45DE-B45B-723573DF52EA}" type="sibTrans" cxnId="{1547B588-986B-456A-8FC9-6B5201AD73FA}">
      <dgm:prSet/>
      <dgm:spPr/>
      <dgm:t>
        <a:bodyPr/>
        <a:lstStyle/>
        <a:p>
          <a:endParaRPr lang="fi-FI"/>
        </a:p>
      </dgm:t>
    </dgm:pt>
    <dgm:pt modelId="{7EEA4C34-0CFE-456D-9910-FAE4A0EC5A17}">
      <dgm:prSet phldrT="[Teksti]"/>
      <dgm:spPr>
        <a:solidFill>
          <a:srgbClr val="365D73"/>
        </a:solidFill>
      </dgm:spPr>
      <dgm:t>
        <a:bodyPr/>
        <a:lstStyle/>
        <a:p>
          <a:r>
            <a:rPr lang="fi-FI"/>
            <a:t>Lämpimät ihmissuhteet</a:t>
          </a:r>
        </a:p>
      </dgm:t>
    </dgm:pt>
    <dgm:pt modelId="{03E1774B-42D7-471D-A3A9-5FD5386B2F9D}" type="parTrans" cxnId="{59F53069-C010-4463-9508-8CB0864E5F45}">
      <dgm:prSet/>
      <dgm:spPr>
        <a:solidFill>
          <a:srgbClr val="365D73"/>
        </a:solidFill>
      </dgm:spPr>
      <dgm:t>
        <a:bodyPr/>
        <a:lstStyle/>
        <a:p>
          <a:endParaRPr lang="fi-FI"/>
        </a:p>
      </dgm:t>
    </dgm:pt>
    <dgm:pt modelId="{55D814D6-AB81-4FA3-9363-0246DD6840D7}" type="sibTrans" cxnId="{59F53069-C010-4463-9508-8CB0864E5F45}">
      <dgm:prSet/>
      <dgm:spPr/>
      <dgm:t>
        <a:bodyPr/>
        <a:lstStyle/>
        <a:p>
          <a:endParaRPr lang="fi-FI"/>
        </a:p>
      </dgm:t>
    </dgm:pt>
    <dgm:pt modelId="{2EA37ABA-6788-4F2A-89E5-B2E0A02364B1}">
      <dgm:prSet phldrT="[Teksti]"/>
      <dgm:spPr/>
      <dgm:t>
        <a:bodyPr/>
        <a:lstStyle/>
        <a:p>
          <a:r>
            <a:rPr lang="fi-FI"/>
            <a:t>Kuulluksi tuleminen ja osallisuus</a:t>
          </a:r>
        </a:p>
      </dgm:t>
    </dgm:pt>
    <dgm:pt modelId="{75B7618E-E4E0-4127-BC08-37B0121171C9}" type="parTrans" cxnId="{61BD47DB-37B6-4914-88FB-6FA08E85AB14}">
      <dgm:prSet/>
      <dgm:spPr/>
      <dgm:t>
        <a:bodyPr/>
        <a:lstStyle/>
        <a:p>
          <a:endParaRPr lang="fi-FI"/>
        </a:p>
      </dgm:t>
    </dgm:pt>
    <dgm:pt modelId="{4F5A8BEB-232A-482F-AF25-01586C8413BC}" type="sibTrans" cxnId="{61BD47DB-37B6-4914-88FB-6FA08E85AB14}">
      <dgm:prSet/>
      <dgm:spPr/>
      <dgm:t>
        <a:bodyPr/>
        <a:lstStyle/>
        <a:p>
          <a:endParaRPr lang="fi-FI"/>
        </a:p>
      </dgm:t>
    </dgm:pt>
    <dgm:pt modelId="{43C8D4FA-E0CD-4E34-B4A9-71B6CBD33354}">
      <dgm:prSet phldrT="[Teksti]"/>
      <dgm:spPr>
        <a:solidFill>
          <a:srgbClr val="60B482"/>
        </a:solidFill>
      </dgm:spPr>
      <dgm:t>
        <a:bodyPr/>
        <a:lstStyle/>
        <a:p>
          <a:r>
            <a:rPr lang="fi-FI"/>
            <a:t>Selkeys ja ennakoitavuus</a:t>
          </a:r>
        </a:p>
      </dgm:t>
    </dgm:pt>
    <dgm:pt modelId="{465B9F0C-4EA1-4A33-B5F0-FEC96AE33D16}" type="parTrans" cxnId="{25F902D1-44CB-4773-B8B6-F59506AB0C29}">
      <dgm:prSet/>
      <dgm:spPr>
        <a:solidFill>
          <a:srgbClr val="60B482"/>
        </a:solidFill>
      </dgm:spPr>
      <dgm:t>
        <a:bodyPr/>
        <a:lstStyle/>
        <a:p>
          <a:endParaRPr lang="fi-FI"/>
        </a:p>
      </dgm:t>
    </dgm:pt>
    <dgm:pt modelId="{6B7843F5-7310-4069-8698-86F8C096D951}" type="sibTrans" cxnId="{25F902D1-44CB-4773-B8B6-F59506AB0C29}">
      <dgm:prSet/>
      <dgm:spPr/>
      <dgm:t>
        <a:bodyPr/>
        <a:lstStyle/>
        <a:p>
          <a:endParaRPr lang="fi-FI"/>
        </a:p>
      </dgm:t>
    </dgm:pt>
    <dgm:pt modelId="{5A33713B-4FCE-4E65-AC62-7E49796D8177}">
      <dgm:prSet phldrT="[Teksti]"/>
      <dgm:spPr/>
      <dgm:t>
        <a:bodyPr/>
        <a:lstStyle/>
        <a:p>
          <a:r>
            <a:rPr lang="fi-FI"/>
            <a:t>Ilo</a:t>
          </a:r>
        </a:p>
      </dgm:t>
    </dgm:pt>
    <dgm:pt modelId="{BFC39A4B-B01A-4A68-BB6E-843FA08C0E24}" type="parTrans" cxnId="{9F2242F4-6B18-47DB-85B2-911DA36C8AF1}">
      <dgm:prSet/>
      <dgm:spPr/>
      <dgm:t>
        <a:bodyPr/>
        <a:lstStyle/>
        <a:p>
          <a:endParaRPr lang="fi-FI"/>
        </a:p>
      </dgm:t>
    </dgm:pt>
    <dgm:pt modelId="{A54E35A9-6A88-4ED1-AB32-BD9674FDA3C7}" type="sibTrans" cxnId="{9F2242F4-6B18-47DB-85B2-911DA36C8AF1}">
      <dgm:prSet/>
      <dgm:spPr/>
      <dgm:t>
        <a:bodyPr/>
        <a:lstStyle/>
        <a:p>
          <a:endParaRPr lang="fi-FI"/>
        </a:p>
      </dgm:t>
    </dgm:pt>
    <dgm:pt modelId="{B5D17C05-FD35-4421-BD06-AE7B33E0481E}">
      <dgm:prSet phldrT="[Teksti]"/>
      <dgm:spPr>
        <a:solidFill>
          <a:srgbClr val="C1C2B3"/>
        </a:solidFill>
      </dgm:spPr>
      <dgm:t>
        <a:bodyPr/>
        <a:lstStyle/>
        <a:p>
          <a:r>
            <a:rPr lang="fi-FI"/>
            <a:t>Osaaminen ja onnistuminen</a:t>
          </a:r>
        </a:p>
      </dgm:t>
    </dgm:pt>
    <dgm:pt modelId="{6A690C1D-03BA-4E99-848A-B91BFE8A39CD}" type="parTrans" cxnId="{F447EA96-DC6E-4970-9039-5410E5CADE3E}">
      <dgm:prSet/>
      <dgm:spPr>
        <a:solidFill>
          <a:srgbClr val="C1C2B3"/>
        </a:solidFill>
      </dgm:spPr>
      <dgm:t>
        <a:bodyPr/>
        <a:lstStyle/>
        <a:p>
          <a:endParaRPr lang="fi-FI"/>
        </a:p>
      </dgm:t>
    </dgm:pt>
    <dgm:pt modelId="{065A3630-C439-408F-A2B3-AEBBB901ED56}" type="sibTrans" cxnId="{F447EA96-DC6E-4970-9039-5410E5CADE3E}">
      <dgm:prSet/>
      <dgm:spPr/>
      <dgm:t>
        <a:bodyPr/>
        <a:lstStyle/>
        <a:p>
          <a:endParaRPr lang="fi-FI"/>
        </a:p>
      </dgm:t>
    </dgm:pt>
    <dgm:pt modelId="{9EA53D43-6F3A-43CD-A7F1-7911123240E0}" type="pres">
      <dgm:prSet presAssocID="{A1974F16-E7EE-4DA9-BF01-E46D900378D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99C9C1B-D1E1-4118-8F9B-3E048F7C374E}" type="pres">
      <dgm:prSet presAssocID="{E1DBFA96-63E4-42B0-BA7C-BFB0D321BF31}" presName="centerShape" presStyleLbl="node0" presStyleIdx="0" presStyleCnt="1"/>
      <dgm:spPr/>
    </dgm:pt>
    <dgm:pt modelId="{CBA1FB9F-8022-4581-866D-1F2271D2DA76}" type="pres">
      <dgm:prSet presAssocID="{03E1774B-42D7-471D-A3A9-5FD5386B2F9D}" presName="parTrans" presStyleLbl="bgSibTrans2D1" presStyleIdx="0" presStyleCnt="5"/>
      <dgm:spPr/>
    </dgm:pt>
    <dgm:pt modelId="{D37A4129-86D3-44A9-BB62-943B4BA80607}" type="pres">
      <dgm:prSet presAssocID="{7EEA4C34-0CFE-456D-9910-FAE4A0EC5A17}" presName="node" presStyleLbl="node1" presStyleIdx="0" presStyleCnt="5">
        <dgm:presLayoutVars>
          <dgm:bulletEnabled val="1"/>
        </dgm:presLayoutVars>
      </dgm:prSet>
      <dgm:spPr/>
    </dgm:pt>
    <dgm:pt modelId="{D38A6E96-4FC4-494F-840E-F5A817EA8217}" type="pres">
      <dgm:prSet presAssocID="{75B7618E-E4E0-4127-BC08-37B0121171C9}" presName="parTrans" presStyleLbl="bgSibTrans2D1" presStyleIdx="1" presStyleCnt="5"/>
      <dgm:spPr/>
    </dgm:pt>
    <dgm:pt modelId="{BD214D2E-2AB0-4032-8DF1-CA912912DE2B}" type="pres">
      <dgm:prSet presAssocID="{2EA37ABA-6788-4F2A-89E5-B2E0A02364B1}" presName="node" presStyleLbl="node1" presStyleIdx="1" presStyleCnt="5">
        <dgm:presLayoutVars>
          <dgm:bulletEnabled val="1"/>
        </dgm:presLayoutVars>
      </dgm:prSet>
      <dgm:spPr/>
    </dgm:pt>
    <dgm:pt modelId="{2383C04A-A917-48AB-A22C-152176230C11}" type="pres">
      <dgm:prSet presAssocID="{465B9F0C-4EA1-4A33-B5F0-FEC96AE33D16}" presName="parTrans" presStyleLbl="bgSibTrans2D1" presStyleIdx="2" presStyleCnt="5"/>
      <dgm:spPr/>
    </dgm:pt>
    <dgm:pt modelId="{087FD42A-17BC-403D-B3F5-4BAF08F47917}" type="pres">
      <dgm:prSet presAssocID="{43C8D4FA-E0CD-4E34-B4A9-71B6CBD33354}" presName="node" presStyleLbl="node1" presStyleIdx="2" presStyleCnt="5">
        <dgm:presLayoutVars>
          <dgm:bulletEnabled val="1"/>
        </dgm:presLayoutVars>
      </dgm:prSet>
      <dgm:spPr/>
    </dgm:pt>
    <dgm:pt modelId="{33A5A9BC-C6CB-43CC-BDC9-3C90AF4075E5}" type="pres">
      <dgm:prSet presAssocID="{BFC39A4B-B01A-4A68-BB6E-843FA08C0E24}" presName="parTrans" presStyleLbl="bgSibTrans2D1" presStyleIdx="3" presStyleCnt="5"/>
      <dgm:spPr/>
    </dgm:pt>
    <dgm:pt modelId="{DD84D0DA-D0CE-439D-BD78-2480EFD83F60}" type="pres">
      <dgm:prSet presAssocID="{5A33713B-4FCE-4E65-AC62-7E49796D8177}" presName="node" presStyleLbl="node1" presStyleIdx="3" presStyleCnt="5">
        <dgm:presLayoutVars>
          <dgm:bulletEnabled val="1"/>
        </dgm:presLayoutVars>
      </dgm:prSet>
      <dgm:spPr/>
    </dgm:pt>
    <dgm:pt modelId="{B835EAEB-2889-436F-A3E8-D6BAD067A054}" type="pres">
      <dgm:prSet presAssocID="{6A690C1D-03BA-4E99-848A-B91BFE8A39CD}" presName="parTrans" presStyleLbl="bgSibTrans2D1" presStyleIdx="4" presStyleCnt="5"/>
      <dgm:spPr/>
    </dgm:pt>
    <dgm:pt modelId="{1DBA54F4-56F2-4A5A-A2FB-902DE2AE1629}" type="pres">
      <dgm:prSet presAssocID="{B5D17C05-FD35-4421-BD06-AE7B33E0481E}" presName="node" presStyleLbl="node1" presStyleIdx="4" presStyleCnt="5">
        <dgm:presLayoutVars>
          <dgm:bulletEnabled val="1"/>
        </dgm:presLayoutVars>
      </dgm:prSet>
      <dgm:spPr/>
    </dgm:pt>
  </dgm:ptLst>
  <dgm:cxnLst>
    <dgm:cxn modelId="{5603641E-0D7A-4E5D-92B0-8EA8CAD6FD14}" type="presOf" srcId="{E1DBFA96-63E4-42B0-BA7C-BFB0D321BF31}" destId="{499C9C1B-D1E1-4118-8F9B-3E048F7C374E}" srcOrd="0" destOrd="0" presId="urn:microsoft.com/office/officeart/2005/8/layout/radial4"/>
    <dgm:cxn modelId="{A6868F28-DCA1-4553-8840-35BDA2C3A610}" type="presOf" srcId="{5A33713B-4FCE-4E65-AC62-7E49796D8177}" destId="{DD84D0DA-D0CE-439D-BD78-2480EFD83F60}" srcOrd="0" destOrd="0" presId="urn:microsoft.com/office/officeart/2005/8/layout/radial4"/>
    <dgm:cxn modelId="{25A0862A-F786-4AE7-8238-4EB6110F3879}" type="presOf" srcId="{2EA37ABA-6788-4F2A-89E5-B2E0A02364B1}" destId="{BD214D2E-2AB0-4032-8DF1-CA912912DE2B}" srcOrd="0" destOrd="0" presId="urn:microsoft.com/office/officeart/2005/8/layout/radial4"/>
    <dgm:cxn modelId="{3C1BBB5D-855B-45B6-922C-61A9A59DBD8E}" type="presOf" srcId="{03E1774B-42D7-471D-A3A9-5FD5386B2F9D}" destId="{CBA1FB9F-8022-4581-866D-1F2271D2DA76}" srcOrd="0" destOrd="0" presId="urn:microsoft.com/office/officeart/2005/8/layout/radial4"/>
    <dgm:cxn modelId="{E253B15F-1CE9-4E27-8777-4DE65B27C299}" type="presOf" srcId="{43C8D4FA-E0CD-4E34-B4A9-71B6CBD33354}" destId="{087FD42A-17BC-403D-B3F5-4BAF08F47917}" srcOrd="0" destOrd="0" presId="urn:microsoft.com/office/officeart/2005/8/layout/radial4"/>
    <dgm:cxn modelId="{48778C41-4034-4576-9CB2-24648EB73013}" type="presOf" srcId="{75B7618E-E4E0-4127-BC08-37B0121171C9}" destId="{D38A6E96-4FC4-494F-840E-F5A817EA8217}" srcOrd="0" destOrd="0" presId="urn:microsoft.com/office/officeart/2005/8/layout/radial4"/>
    <dgm:cxn modelId="{082A1B44-E98F-430E-AEEF-1ABCF0371B42}" type="presOf" srcId="{465B9F0C-4EA1-4A33-B5F0-FEC96AE33D16}" destId="{2383C04A-A917-48AB-A22C-152176230C11}" srcOrd="0" destOrd="0" presId="urn:microsoft.com/office/officeart/2005/8/layout/radial4"/>
    <dgm:cxn modelId="{572A3A65-3362-4362-AB56-DB43B62985B6}" type="presOf" srcId="{B5D17C05-FD35-4421-BD06-AE7B33E0481E}" destId="{1DBA54F4-56F2-4A5A-A2FB-902DE2AE1629}" srcOrd="0" destOrd="0" presId="urn:microsoft.com/office/officeart/2005/8/layout/radial4"/>
    <dgm:cxn modelId="{DD161446-7C35-4EB1-9B05-0AA40B5B4B1F}" type="presOf" srcId="{A1974F16-E7EE-4DA9-BF01-E46D900378D8}" destId="{9EA53D43-6F3A-43CD-A7F1-7911123240E0}" srcOrd="0" destOrd="0" presId="urn:microsoft.com/office/officeart/2005/8/layout/radial4"/>
    <dgm:cxn modelId="{59F53069-C010-4463-9508-8CB0864E5F45}" srcId="{E1DBFA96-63E4-42B0-BA7C-BFB0D321BF31}" destId="{7EEA4C34-0CFE-456D-9910-FAE4A0EC5A17}" srcOrd="0" destOrd="0" parTransId="{03E1774B-42D7-471D-A3A9-5FD5386B2F9D}" sibTransId="{55D814D6-AB81-4FA3-9363-0246DD6840D7}"/>
    <dgm:cxn modelId="{1547B588-986B-456A-8FC9-6B5201AD73FA}" srcId="{A1974F16-E7EE-4DA9-BF01-E46D900378D8}" destId="{E1DBFA96-63E4-42B0-BA7C-BFB0D321BF31}" srcOrd="0" destOrd="0" parTransId="{221FEBD0-7BEA-4B60-8C65-B0E651711D7D}" sibTransId="{79AE4BAE-8709-45DE-B45B-723573DF52EA}"/>
    <dgm:cxn modelId="{F447EA96-DC6E-4970-9039-5410E5CADE3E}" srcId="{E1DBFA96-63E4-42B0-BA7C-BFB0D321BF31}" destId="{B5D17C05-FD35-4421-BD06-AE7B33E0481E}" srcOrd="4" destOrd="0" parTransId="{6A690C1D-03BA-4E99-848A-B91BFE8A39CD}" sibTransId="{065A3630-C439-408F-A2B3-AEBBB901ED56}"/>
    <dgm:cxn modelId="{F52F0D9B-46AB-4260-86A5-899136AB88C5}" type="presOf" srcId="{7EEA4C34-0CFE-456D-9910-FAE4A0EC5A17}" destId="{D37A4129-86D3-44A9-BB62-943B4BA80607}" srcOrd="0" destOrd="0" presId="urn:microsoft.com/office/officeart/2005/8/layout/radial4"/>
    <dgm:cxn modelId="{A17D8CB0-D3CB-47A3-B88D-002C9CD1E00F}" type="presOf" srcId="{6A690C1D-03BA-4E99-848A-B91BFE8A39CD}" destId="{B835EAEB-2889-436F-A3E8-D6BAD067A054}" srcOrd="0" destOrd="0" presId="urn:microsoft.com/office/officeart/2005/8/layout/radial4"/>
    <dgm:cxn modelId="{A3DD55B1-8190-4DD8-928E-17F7E3D1DC68}" type="presOf" srcId="{BFC39A4B-B01A-4A68-BB6E-843FA08C0E24}" destId="{33A5A9BC-C6CB-43CC-BDC9-3C90AF4075E5}" srcOrd="0" destOrd="0" presId="urn:microsoft.com/office/officeart/2005/8/layout/radial4"/>
    <dgm:cxn modelId="{25F902D1-44CB-4773-B8B6-F59506AB0C29}" srcId="{E1DBFA96-63E4-42B0-BA7C-BFB0D321BF31}" destId="{43C8D4FA-E0CD-4E34-B4A9-71B6CBD33354}" srcOrd="2" destOrd="0" parTransId="{465B9F0C-4EA1-4A33-B5F0-FEC96AE33D16}" sibTransId="{6B7843F5-7310-4069-8698-86F8C096D951}"/>
    <dgm:cxn modelId="{61BD47DB-37B6-4914-88FB-6FA08E85AB14}" srcId="{E1DBFA96-63E4-42B0-BA7C-BFB0D321BF31}" destId="{2EA37ABA-6788-4F2A-89E5-B2E0A02364B1}" srcOrd="1" destOrd="0" parTransId="{75B7618E-E4E0-4127-BC08-37B0121171C9}" sibTransId="{4F5A8BEB-232A-482F-AF25-01586C8413BC}"/>
    <dgm:cxn modelId="{9F2242F4-6B18-47DB-85B2-911DA36C8AF1}" srcId="{E1DBFA96-63E4-42B0-BA7C-BFB0D321BF31}" destId="{5A33713B-4FCE-4E65-AC62-7E49796D8177}" srcOrd="3" destOrd="0" parTransId="{BFC39A4B-B01A-4A68-BB6E-843FA08C0E24}" sibTransId="{A54E35A9-6A88-4ED1-AB32-BD9674FDA3C7}"/>
    <dgm:cxn modelId="{E745FEF9-1486-40AA-A02F-7697E852C633}" type="presParOf" srcId="{9EA53D43-6F3A-43CD-A7F1-7911123240E0}" destId="{499C9C1B-D1E1-4118-8F9B-3E048F7C374E}" srcOrd="0" destOrd="0" presId="urn:microsoft.com/office/officeart/2005/8/layout/radial4"/>
    <dgm:cxn modelId="{24F9B75C-ED23-484A-A682-936973580019}" type="presParOf" srcId="{9EA53D43-6F3A-43CD-A7F1-7911123240E0}" destId="{CBA1FB9F-8022-4581-866D-1F2271D2DA76}" srcOrd="1" destOrd="0" presId="urn:microsoft.com/office/officeart/2005/8/layout/radial4"/>
    <dgm:cxn modelId="{8863120B-4E2E-49F1-95F9-10E632BCF886}" type="presParOf" srcId="{9EA53D43-6F3A-43CD-A7F1-7911123240E0}" destId="{D37A4129-86D3-44A9-BB62-943B4BA80607}" srcOrd="2" destOrd="0" presId="urn:microsoft.com/office/officeart/2005/8/layout/radial4"/>
    <dgm:cxn modelId="{9D35F98C-25B9-45AC-93E6-A42EF2B59F37}" type="presParOf" srcId="{9EA53D43-6F3A-43CD-A7F1-7911123240E0}" destId="{D38A6E96-4FC4-494F-840E-F5A817EA8217}" srcOrd="3" destOrd="0" presId="urn:microsoft.com/office/officeart/2005/8/layout/radial4"/>
    <dgm:cxn modelId="{B4620E06-4FED-4F0B-AA05-A4AE50A5652A}" type="presParOf" srcId="{9EA53D43-6F3A-43CD-A7F1-7911123240E0}" destId="{BD214D2E-2AB0-4032-8DF1-CA912912DE2B}" srcOrd="4" destOrd="0" presId="urn:microsoft.com/office/officeart/2005/8/layout/radial4"/>
    <dgm:cxn modelId="{9974DC34-B0B7-4685-A508-49F8C2D84277}" type="presParOf" srcId="{9EA53D43-6F3A-43CD-A7F1-7911123240E0}" destId="{2383C04A-A917-48AB-A22C-152176230C11}" srcOrd="5" destOrd="0" presId="urn:microsoft.com/office/officeart/2005/8/layout/radial4"/>
    <dgm:cxn modelId="{CB1373F0-7514-472A-A956-F376918F517A}" type="presParOf" srcId="{9EA53D43-6F3A-43CD-A7F1-7911123240E0}" destId="{087FD42A-17BC-403D-B3F5-4BAF08F47917}" srcOrd="6" destOrd="0" presId="urn:microsoft.com/office/officeart/2005/8/layout/radial4"/>
    <dgm:cxn modelId="{B37A0384-8E6E-4831-9C14-2206B3561E46}" type="presParOf" srcId="{9EA53D43-6F3A-43CD-A7F1-7911123240E0}" destId="{33A5A9BC-C6CB-43CC-BDC9-3C90AF4075E5}" srcOrd="7" destOrd="0" presId="urn:microsoft.com/office/officeart/2005/8/layout/radial4"/>
    <dgm:cxn modelId="{4064EE45-F619-4901-8A14-5833DD36FC1B}" type="presParOf" srcId="{9EA53D43-6F3A-43CD-A7F1-7911123240E0}" destId="{DD84D0DA-D0CE-439D-BD78-2480EFD83F60}" srcOrd="8" destOrd="0" presId="urn:microsoft.com/office/officeart/2005/8/layout/radial4"/>
    <dgm:cxn modelId="{19793CF9-DF20-483D-9A68-66C4C0F23FDE}" type="presParOf" srcId="{9EA53D43-6F3A-43CD-A7F1-7911123240E0}" destId="{B835EAEB-2889-436F-A3E8-D6BAD067A054}" srcOrd="9" destOrd="0" presId="urn:microsoft.com/office/officeart/2005/8/layout/radial4"/>
    <dgm:cxn modelId="{4AF80263-2A14-4A7E-BEA6-C2C6564AB385}" type="presParOf" srcId="{9EA53D43-6F3A-43CD-A7F1-7911123240E0}" destId="{1DBA54F4-56F2-4A5A-A2FB-902DE2AE1629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974F16-E7EE-4DA9-BF01-E46D900378D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E1DBFA96-63E4-42B0-BA7C-BFB0D321BF31}">
      <dgm:prSet phldrT="[Teksti]"/>
      <dgm:spPr>
        <a:solidFill>
          <a:srgbClr val="FA9D36"/>
        </a:solidFill>
      </dgm:spPr>
      <dgm:t>
        <a:bodyPr/>
        <a:lstStyle/>
        <a:p>
          <a:r>
            <a:rPr lang="fi-FI"/>
            <a:t>Nuori</a:t>
          </a:r>
        </a:p>
      </dgm:t>
    </dgm:pt>
    <dgm:pt modelId="{221FEBD0-7BEA-4B60-8C65-B0E651711D7D}" type="parTrans" cxnId="{1547B588-986B-456A-8FC9-6B5201AD73FA}">
      <dgm:prSet/>
      <dgm:spPr/>
      <dgm:t>
        <a:bodyPr/>
        <a:lstStyle/>
        <a:p>
          <a:endParaRPr lang="fi-FI"/>
        </a:p>
      </dgm:t>
    </dgm:pt>
    <dgm:pt modelId="{79AE4BAE-8709-45DE-B45B-723573DF52EA}" type="sibTrans" cxnId="{1547B588-986B-456A-8FC9-6B5201AD73FA}">
      <dgm:prSet/>
      <dgm:spPr/>
      <dgm:t>
        <a:bodyPr/>
        <a:lstStyle/>
        <a:p>
          <a:endParaRPr lang="fi-FI"/>
        </a:p>
      </dgm:t>
    </dgm:pt>
    <dgm:pt modelId="{7EEA4C34-0CFE-456D-9910-FAE4A0EC5A17}">
      <dgm:prSet phldrT="[Teksti]"/>
      <dgm:spPr>
        <a:solidFill>
          <a:srgbClr val="365D73"/>
        </a:solidFill>
      </dgm:spPr>
      <dgm:t>
        <a:bodyPr/>
        <a:lstStyle/>
        <a:p>
          <a:r>
            <a:rPr lang="fi-FI"/>
            <a:t>Lämpimät ihmissuhteet</a:t>
          </a:r>
        </a:p>
      </dgm:t>
    </dgm:pt>
    <dgm:pt modelId="{03E1774B-42D7-471D-A3A9-5FD5386B2F9D}" type="parTrans" cxnId="{59F53069-C010-4463-9508-8CB0864E5F45}">
      <dgm:prSet/>
      <dgm:spPr>
        <a:solidFill>
          <a:srgbClr val="365D73"/>
        </a:solidFill>
      </dgm:spPr>
      <dgm:t>
        <a:bodyPr/>
        <a:lstStyle/>
        <a:p>
          <a:endParaRPr lang="fi-FI"/>
        </a:p>
      </dgm:t>
    </dgm:pt>
    <dgm:pt modelId="{55D814D6-AB81-4FA3-9363-0246DD6840D7}" type="sibTrans" cxnId="{59F53069-C010-4463-9508-8CB0864E5F45}">
      <dgm:prSet/>
      <dgm:spPr/>
      <dgm:t>
        <a:bodyPr/>
        <a:lstStyle/>
        <a:p>
          <a:endParaRPr lang="fi-FI"/>
        </a:p>
      </dgm:t>
    </dgm:pt>
    <dgm:pt modelId="{2EA37ABA-6788-4F2A-89E5-B2E0A02364B1}">
      <dgm:prSet phldrT="[Teksti]"/>
      <dgm:spPr/>
      <dgm:t>
        <a:bodyPr/>
        <a:lstStyle/>
        <a:p>
          <a:r>
            <a:rPr lang="fi-FI"/>
            <a:t>Kuulluksi tuleminen ja osallisuus</a:t>
          </a:r>
        </a:p>
      </dgm:t>
    </dgm:pt>
    <dgm:pt modelId="{75B7618E-E4E0-4127-BC08-37B0121171C9}" type="parTrans" cxnId="{61BD47DB-37B6-4914-88FB-6FA08E85AB14}">
      <dgm:prSet/>
      <dgm:spPr/>
      <dgm:t>
        <a:bodyPr/>
        <a:lstStyle/>
        <a:p>
          <a:endParaRPr lang="fi-FI"/>
        </a:p>
      </dgm:t>
    </dgm:pt>
    <dgm:pt modelId="{4F5A8BEB-232A-482F-AF25-01586C8413BC}" type="sibTrans" cxnId="{61BD47DB-37B6-4914-88FB-6FA08E85AB14}">
      <dgm:prSet/>
      <dgm:spPr/>
      <dgm:t>
        <a:bodyPr/>
        <a:lstStyle/>
        <a:p>
          <a:endParaRPr lang="fi-FI"/>
        </a:p>
      </dgm:t>
    </dgm:pt>
    <dgm:pt modelId="{43C8D4FA-E0CD-4E34-B4A9-71B6CBD33354}">
      <dgm:prSet phldrT="[Teksti]"/>
      <dgm:spPr>
        <a:solidFill>
          <a:srgbClr val="60B482"/>
        </a:solidFill>
      </dgm:spPr>
      <dgm:t>
        <a:bodyPr/>
        <a:lstStyle/>
        <a:p>
          <a:r>
            <a:rPr lang="fi-FI"/>
            <a:t>Selkeys ja ennakoitavuus</a:t>
          </a:r>
        </a:p>
      </dgm:t>
    </dgm:pt>
    <dgm:pt modelId="{465B9F0C-4EA1-4A33-B5F0-FEC96AE33D16}" type="parTrans" cxnId="{25F902D1-44CB-4773-B8B6-F59506AB0C29}">
      <dgm:prSet/>
      <dgm:spPr>
        <a:solidFill>
          <a:srgbClr val="60B482"/>
        </a:solidFill>
      </dgm:spPr>
      <dgm:t>
        <a:bodyPr/>
        <a:lstStyle/>
        <a:p>
          <a:endParaRPr lang="fi-FI"/>
        </a:p>
      </dgm:t>
    </dgm:pt>
    <dgm:pt modelId="{6B7843F5-7310-4069-8698-86F8C096D951}" type="sibTrans" cxnId="{25F902D1-44CB-4773-B8B6-F59506AB0C29}">
      <dgm:prSet/>
      <dgm:spPr/>
      <dgm:t>
        <a:bodyPr/>
        <a:lstStyle/>
        <a:p>
          <a:endParaRPr lang="fi-FI"/>
        </a:p>
      </dgm:t>
    </dgm:pt>
    <dgm:pt modelId="{5A33713B-4FCE-4E65-AC62-7E49796D8177}">
      <dgm:prSet phldrT="[Teksti]"/>
      <dgm:spPr/>
      <dgm:t>
        <a:bodyPr/>
        <a:lstStyle/>
        <a:p>
          <a:r>
            <a:rPr lang="fi-FI"/>
            <a:t>Ilo</a:t>
          </a:r>
        </a:p>
      </dgm:t>
    </dgm:pt>
    <dgm:pt modelId="{BFC39A4B-B01A-4A68-BB6E-843FA08C0E24}" type="parTrans" cxnId="{9F2242F4-6B18-47DB-85B2-911DA36C8AF1}">
      <dgm:prSet/>
      <dgm:spPr/>
      <dgm:t>
        <a:bodyPr/>
        <a:lstStyle/>
        <a:p>
          <a:endParaRPr lang="fi-FI"/>
        </a:p>
      </dgm:t>
    </dgm:pt>
    <dgm:pt modelId="{A54E35A9-6A88-4ED1-AB32-BD9674FDA3C7}" type="sibTrans" cxnId="{9F2242F4-6B18-47DB-85B2-911DA36C8AF1}">
      <dgm:prSet/>
      <dgm:spPr/>
      <dgm:t>
        <a:bodyPr/>
        <a:lstStyle/>
        <a:p>
          <a:endParaRPr lang="fi-FI"/>
        </a:p>
      </dgm:t>
    </dgm:pt>
    <dgm:pt modelId="{B5D17C05-FD35-4421-BD06-AE7B33E0481E}">
      <dgm:prSet phldrT="[Teksti]"/>
      <dgm:spPr>
        <a:solidFill>
          <a:srgbClr val="C1C2B3"/>
        </a:solidFill>
      </dgm:spPr>
      <dgm:t>
        <a:bodyPr/>
        <a:lstStyle/>
        <a:p>
          <a:r>
            <a:rPr lang="fi-FI"/>
            <a:t>Osaaminen ja onnistuminen</a:t>
          </a:r>
        </a:p>
      </dgm:t>
    </dgm:pt>
    <dgm:pt modelId="{6A690C1D-03BA-4E99-848A-B91BFE8A39CD}" type="parTrans" cxnId="{F447EA96-DC6E-4970-9039-5410E5CADE3E}">
      <dgm:prSet/>
      <dgm:spPr>
        <a:solidFill>
          <a:srgbClr val="C1C2B3"/>
        </a:solidFill>
      </dgm:spPr>
      <dgm:t>
        <a:bodyPr/>
        <a:lstStyle/>
        <a:p>
          <a:endParaRPr lang="fi-FI"/>
        </a:p>
      </dgm:t>
    </dgm:pt>
    <dgm:pt modelId="{065A3630-C439-408F-A2B3-AEBBB901ED56}" type="sibTrans" cxnId="{F447EA96-DC6E-4970-9039-5410E5CADE3E}">
      <dgm:prSet/>
      <dgm:spPr/>
      <dgm:t>
        <a:bodyPr/>
        <a:lstStyle/>
        <a:p>
          <a:endParaRPr lang="fi-FI"/>
        </a:p>
      </dgm:t>
    </dgm:pt>
    <dgm:pt modelId="{9EA53D43-6F3A-43CD-A7F1-7911123240E0}" type="pres">
      <dgm:prSet presAssocID="{A1974F16-E7EE-4DA9-BF01-E46D900378D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99C9C1B-D1E1-4118-8F9B-3E048F7C374E}" type="pres">
      <dgm:prSet presAssocID="{E1DBFA96-63E4-42B0-BA7C-BFB0D321BF31}" presName="centerShape" presStyleLbl="node0" presStyleIdx="0" presStyleCnt="1"/>
      <dgm:spPr/>
    </dgm:pt>
    <dgm:pt modelId="{CBA1FB9F-8022-4581-866D-1F2271D2DA76}" type="pres">
      <dgm:prSet presAssocID="{03E1774B-42D7-471D-A3A9-5FD5386B2F9D}" presName="parTrans" presStyleLbl="bgSibTrans2D1" presStyleIdx="0" presStyleCnt="5"/>
      <dgm:spPr/>
    </dgm:pt>
    <dgm:pt modelId="{D37A4129-86D3-44A9-BB62-943B4BA80607}" type="pres">
      <dgm:prSet presAssocID="{7EEA4C34-0CFE-456D-9910-FAE4A0EC5A17}" presName="node" presStyleLbl="node1" presStyleIdx="0" presStyleCnt="5">
        <dgm:presLayoutVars>
          <dgm:bulletEnabled val="1"/>
        </dgm:presLayoutVars>
      </dgm:prSet>
      <dgm:spPr/>
    </dgm:pt>
    <dgm:pt modelId="{D38A6E96-4FC4-494F-840E-F5A817EA8217}" type="pres">
      <dgm:prSet presAssocID="{75B7618E-E4E0-4127-BC08-37B0121171C9}" presName="parTrans" presStyleLbl="bgSibTrans2D1" presStyleIdx="1" presStyleCnt="5"/>
      <dgm:spPr/>
    </dgm:pt>
    <dgm:pt modelId="{BD214D2E-2AB0-4032-8DF1-CA912912DE2B}" type="pres">
      <dgm:prSet presAssocID="{2EA37ABA-6788-4F2A-89E5-B2E0A02364B1}" presName="node" presStyleLbl="node1" presStyleIdx="1" presStyleCnt="5">
        <dgm:presLayoutVars>
          <dgm:bulletEnabled val="1"/>
        </dgm:presLayoutVars>
      </dgm:prSet>
      <dgm:spPr/>
    </dgm:pt>
    <dgm:pt modelId="{2383C04A-A917-48AB-A22C-152176230C11}" type="pres">
      <dgm:prSet presAssocID="{465B9F0C-4EA1-4A33-B5F0-FEC96AE33D16}" presName="parTrans" presStyleLbl="bgSibTrans2D1" presStyleIdx="2" presStyleCnt="5"/>
      <dgm:spPr/>
    </dgm:pt>
    <dgm:pt modelId="{087FD42A-17BC-403D-B3F5-4BAF08F47917}" type="pres">
      <dgm:prSet presAssocID="{43C8D4FA-E0CD-4E34-B4A9-71B6CBD33354}" presName="node" presStyleLbl="node1" presStyleIdx="2" presStyleCnt="5">
        <dgm:presLayoutVars>
          <dgm:bulletEnabled val="1"/>
        </dgm:presLayoutVars>
      </dgm:prSet>
      <dgm:spPr/>
    </dgm:pt>
    <dgm:pt modelId="{33A5A9BC-C6CB-43CC-BDC9-3C90AF4075E5}" type="pres">
      <dgm:prSet presAssocID="{BFC39A4B-B01A-4A68-BB6E-843FA08C0E24}" presName="parTrans" presStyleLbl="bgSibTrans2D1" presStyleIdx="3" presStyleCnt="5"/>
      <dgm:spPr/>
    </dgm:pt>
    <dgm:pt modelId="{DD84D0DA-D0CE-439D-BD78-2480EFD83F60}" type="pres">
      <dgm:prSet presAssocID="{5A33713B-4FCE-4E65-AC62-7E49796D8177}" presName="node" presStyleLbl="node1" presStyleIdx="3" presStyleCnt="5">
        <dgm:presLayoutVars>
          <dgm:bulletEnabled val="1"/>
        </dgm:presLayoutVars>
      </dgm:prSet>
      <dgm:spPr/>
    </dgm:pt>
    <dgm:pt modelId="{B835EAEB-2889-436F-A3E8-D6BAD067A054}" type="pres">
      <dgm:prSet presAssocID="{6A690C1D-03BA-4E99-848A-B91BFE8A39CD}" presName="parTrans" presStyleLbl="bgSibTrans2D1" presStyleIdx="4" presStyleCnt="5"/>
      <dgm:spPr/>
    </dgm:pt>
    <dgm:pt modelId="{1DBA54F4-56F2-4A5A-A2FB-902DE2AE1629}" type="pres">
      <dgm:prSet presAssocID="{B5D17C05-FD35-4421-BD06-AE7B33E0481E}" presName="node" presStyleLbl="node1" presStyleIdx="4" presStyleCnt="5">
        <dgm:presLayoutVars>
          <dgm:bulletEnabled val="1"/>
        </dgm:presLayoutVars>
      </dgm:prSet>
      <dgm:spPr/>
    </dgm:pt>
  </dgm:ptLst>
  <dgm:cxnLst>
    <dgm:cxn modelId="{5603641E-0D7A-4E5D-92B0-8EA8CAD6FD14}" type="presOf" srcId="{E1DBFA96-63E4-42B0-BA7C-BFB0D321BF31}" destId="{499C9C1B-D1E1-4118-8F9B-3E048F7C374E}" srcOrd="0" destOrd="0" presId="urn:microsoft.com/office/officeart/2005/8/layout/radial4"/>
    <dgm:cxn modelId="{A6868F28-DCA1-4553-8840-35BDA2C3A610}" type="presOf" srcId="{5A33713B-4FCE-4E65-AC62-7E49796D8177}" destId="{DD84D0DA-D0CE-439D-BD78-2480EFD83F60}" srcOrd="0" destOrd="0" presId="urn:microsoft.com/office/officeart/2005/8/layout/radial4"/>
    <dgm:cxn modelId="{25A0862A-F786-4AE7-8238-4EB6110F3879}" type="presOf" srcId="{2EA37ABA-6788-4F2A-89E5-B2E0A02364B1}" destId="{BD214D2E-2AB0-4032-8DF1-CA912912DE2B}" srcOrd="0" destOrd="0" presId="urn:microsoft.com/office/officeart/2005/8/layout/radial4"/>
    <dgm:cxn modelId="{3C1BBB5D-855B-45B6-922C-61A9A59DBD8E}" type="presOf" srcId="{03E1774B-42D7-471D-A3A9-5FD5386B2F9D}" destId="{CBA1FB9F-8022-4581-866D-1F2271D2DA76}" srcOrd="0" destOrd="0" presId="urn:microsoft.com/office/officeart/2005/8/layout/radial4"/>
    <dgm:cxn modelId="{E253B15F-1CE9-4E27-8777-4DE65B27C299}" type="presOf" srcId="{43C8D4FA-E0CD-4E34-B4A9-71B6CBD33354}" destId="{087FD42A-17BC-403D-B3F5-4BAF08F47917}" srcOrd="0" destOrd="0" presId="urn:microsoft.com/office/officeart/2005/8/layout/radial4"/>
    <dgm:cxn modelId="{48778C41-4034-4576-9CB2-24648EB73013}" type="presOf" srcId="{75B7618E-E4E0-4127-BC08-37B0121171C9}" destId="{D38A6E96-4FC4-494F-840E-F5A817EA8217}" srcOrd="0" destOrd="0" presId="urn:microsoft.com/office/officeart/2005/8/layout/radial4"/>
    <dgm:cxn modelId="{082A1B44-E98F-430E-AEEF-1ABCF0371B42}" type="presOf" srcId="{465B9F0C-4EA1-4A33-B5F0-FEC96AE33D16}" destId="{2383C04A-A917-48AB-A22C-152176230C11}" srcOrd="0" destOrd="0" presId="urn:microsoft.com/office/officeart/2005/8/layout/radial4"/>
    <dgm:cxn modelId="{572A3A65-3362-4362-AB56-DB43B62985B6}" type="presOf" srcId="{B5D17C05-FD35-4421-BD06-AE7B33E0481E}" destId="{1DBA54F4-56F2-4A5A-A2FB-902DE2AE1629}" srcOrd="0" destOrd="0" presId="urn:microsoft.com/office/officeart/2005/8/layout/radial4"/>
    <dgm:cxn modelId="{DD161446-7C35-4EB1-9B05-0AA40B5B4B1F}" type="presOf" srcId="{A1974F16-E7EE-4DA9-BF01-E46D900378D8}" destId="{9EA53D43-6F3A-43CD-A7F1-7911123240E0}" srcOrd="0" destOrd="0" presId="urn:microsoft.com/office/officeart/2005/8/layout/radial4"/>
    <dgm:cxn modelId="{59F53069-C010-4463-9508-8CB0864E5F45}" srcId="{E1DBFA96-63E4-42B0-BA7C-BFB0D321BF31}" destId="{7EEA4C34-0CFE-456D-9910-FAE4A0EC5A17}" srcOrd="0" destOrd="0" parTransId="{03E1774B-42D7-471D-A3A9-5FD5386B2F9D}" sibTransId="{55D814D6-AB81-4FA3-9363-0246DD6840D7}"/>
    <dgm:cxn modelId="{1547B588-986B-456A-8FC9-6B5201AD73FA}" srcId="{A1974F16-E7EE-4DA9-BF01-E46D900378D8}" destId="{E1DBFA96-63E4-42B0-BA7C-BFB0D321BF31}" srcOrd="0" destOrd="0" parTransId="{221FEBD0-7BEA-4B60-8C65-B0E651711D7D}" sibTransId="{79AE4BAE-8709-45DE-B45B-723573DF52EA}"/>
    <dgm:cxn modelId="{F447EA96-DC6E-4970-9039-5410E5CADE3E}" srcId="{E1DBFA96-63E4-42B0-BA7C-BFB0D321BF31}" destId="{B5D17C05-FD35-4421-BD06-AE7B33E0481E}" srcOrd="4" destOrd="0" parTransId="{6A690C1D-03BA-4E99-848A-B91BFE8A39CD}" sibTransId="{065A3630-C439-408F-A2B3-AEBBB901ED56}"/>
    <dgm:cxn modelId="{F52F0D9B-46AB-4260-86A5-899136AB88C5}" type="presOf" srcId="{7EEA4C34-0CFE-456D-9910-FAE4A0EC5A17}" destId="{D37A4129-86D3-44A9-BB62-943B4BA80607}" srcOrd="0" destOrd="0" presId="urn:microsoft.com/office/officeart/2005/8/layout/radial4"/>
    <dgm:cxn modelId="{A17D8CB0-D3CB-47A3-B88D-002C9CD1E00F}" type="presOf" srcId="{6A690C1D-03BA-4E99-848A-B91BFE8A39CD}" destId="{B835EAEB-2889-436F-A3E8-D6BAD067A054}" srcOrd="0" destOrd="0" presId="urn:microsoft.com/office/officeart/2005/8/layout/radial4"/>
    <dgm:cxn modelId="{A3DD55B1-8190-4DD8-928E-17F7E3D1DC68}" type="presOf" srcId="{BFC39A4B-B01A-4A68-BB6E-843FA08C0E24}" destId="{33A5A9BC-C6CB-43CC-BDC9-3C90AF4075E5}" srcOrd="0" destOrd="0" presId="urn:microsoft.com/office/officeart/2005/8/layout/radial4"/>
    <dgm:cxn modelId="{25F902D1-44CB-4773-B8B6-F59506AB0C29}" srcId="{E1DBFA96-63E4-42B0-BA7C-BFB0D321BF31}" destId="{43C8D4FA-E0CD-4E34-B4A9-71B6CBD33354}" srcOrd="2" destOrd="0" parTransId="{465B9F0C-4EA1-4A33-B5F0-FEC96AE33D16}" sibTransId="{6B7843F5-7310-4069-8698-86F8C096D951}"/>
    <dgm:cxn modelId="{61BD47DB-37B6-4914-88FB-6FA08E85AB14}" srcId="{E1DBFA96-63E4-42B0-BA7C-BFB0D321BF31}" destId="{2EA37ABA-6788-4F2A-89E5-B2E0A02364B1}" srcOrd="1" destOrd="0" parTransId="{75B7618E-E4E0-4127-BC08-37B0121171C9}" sibTransId="{4F5A8BEB-232A-482F-AF25-01586C8413BC}"/>
    <dgm:cxn modelId="{9F2242F4-6B18-47DB-85B2-911DA36C8AF1}" srcId="{E1DBFA96-63E4-42B0-BA7C-BFB0D321BF31}" destId="{5A33713B-4FCE-4E65-AC62-7E49796D8177}" srcOrd="3" destOrd="0" parTransId="{BFC39A4B-B01A-4A68-BB6E-843FA08C0E24}" sibTransId="{A54E35A9-6A88-4ED1-AB32-BD9674FDA3C7}"/>
    <dgm:cxn modelId="{E745FEF9-1486-40AA-A02F-7697E852C633}" type="presParOf" srcId="{9EA53D43-6F3A-43CD-A7F1-7911123240E0}" destId="{499C9C1B-D1E1-4118-8F9B-3E048F7C374E}" srcOrd="0" destOrd="0" presId="urn:microsoft.com/office/officeart/2005/8/layout/radial4"/>
    <dgm:cxn modelId="{24F9B75C-ED23-484A-A682-936973580019}" type="presParOf" srcId="{9EA53D43-6F3A-43CD-A7F1-7911123240E0}" destId="{CBA1FB9F-8022-4581-866D-1F2271D2DA76}" srcOrd="1" destOrd="0" presId="urn:microsoft.com/office/officeart/2005/8/layout/radial4"/>
    <dgm:cxn modelId="{8863120B-4E2E-49F1-95F9-10E632BCF886}" type="presParOf" srcId="{9EA53D43-6F3A-43CD-A7F1-7911123240E0}" destId="{D37A4129-86D3-44A9-BB62-943B4BA80607}" srcOrd="2" destOrd="0" presId="urn:microsoft.com/office/officeart/2005/8/layout/radial4"/>
    <dgm:cxn modelId="{9D35F98C-25B9-45AC-93E6-A42EF2B59F37}" type="presParOf" srcId="{9EA53D43-6F3A-43CD-A7F1-7911123240E0}" destId="{D38A6E96-4FC4-494F-840E-F5A817EA8217}" srcOrd="3" destOrd="0" presId="urn:microsoft.com/office/officeart/2005/8/layout/radial4"/>
    <dgm:cxn modelId="{B4620E06-4FED-4F0B-AA05-A4AE50A5652A}" type="presParOf" srcId="{9EA53D43-6F3A-43CD-A7F1-7911123240E0}" destId="{BD214D2E-2AB0-4032-8DF1-CA912912DE2B}" srcOrd="4" destOrd="0" presId="urn:microsoft.com/office/officeart/2005/8/layout/radial4"/>
    <dgm:cxn modelId="{9974DC34-B0B7-4685-A508-49F8C2D84277}" type="presParOf" srcId="{9EA53D43-6F3A-43CD-A7F1-7911123240E0}" destId="{2383C04A-A917-48AB-A22C-152176230C11}" srcOrd="5" destOrd="0" presId="urn:microsoft.com/office/officeart/2005/8/layout/radial4"/>
    <dgm:cxn modelId="{CB1373F0-7514-472A-A956-F376918F517A}" type="presParOf" srcId="{9EA53D43-6F3A-43CD-A7F1-7911123240E0}" destId="{087FD42A-17BC-403D-B3F5-4BAF08F47917}" srcOrd="6" destOrd="0" presId="urn:microsoft.com/office/officeart/2005/8/layout/radial4"/>
    <dgm:cxn modelId="{B37A0384-8E6E-4831-9C14-2206B3561E46}" type="presParOf" srcId="{9EA53D43-6F3A-43CD-A7F1-7911123240E0}" destId="{33A5A9BC-C6CB-43CC-BDC9-3C90AF4075E5}" srcOrd="7" destOrd="0" presId="urn:microsoft.com/office/officeart/2005/8/layout/radial4"/>
    <dgm:cxn modelId="{4064EE45-F619-4901-8A14-5833DD36FC1B}" type="presParOf" srcId="{9EA53D43-6F3A-43CD-A7F1-7911123240E0}" destId="{DD84D0DA-D0CE-439D-BD78-2480EFD83F60}" srcOrd="8" destOrd="0" presId="urn:microsoft.com/office/officeart/2005/8/layout/radial4"/>
    <dgm:cxn modelId="{19793CF9-DF20-483D-9A68-66C4C0F23FDE}" type="presParOf" srcId="{9EA53D43-6F3A-43CD-A7F1-7911123240E0}" destId="{B835EAEB-2889-436F-A3E8-D6BAD067A054}" srcOrd="9" destOrd="0" presId="urn:microsoft.com/office/officeart/2005/8/layout/radial4"/>
    <dgm:cxn modelId="{4AF80263-2A14-4A7E-BEA6-C2C6564AB385}" type="presParOf" srcId="{9EA53D43-6F3A-43CD-A7F1-7911123240E0}" destId="{1DBA54F4-56F2-4A5A-A2FB-902DE2AE1629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974F16-E7EE-4DA9-BF01-E46D900378D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E1DBFA96-63E4-42B0-BA7C-BFB0D321BF31}">
      <dgm:prSet phldrT="[Teksti]"/>
      <dgm:spPr>
        <a:solidFill>
          <a:srgbClr val="FA9D36"/>
        </a:solidFill>
      </dgm:spPr>
      <dgm:t>
        <a:bodyPr/>
        <a:lstStyle/>
        <a:p>
          <a:r>
            <a:rPr lang="fi-FI"/>
            <a:t>Nuori</a:t>
          </a:r>
        </a:p>
      </dgm:t>
    </dgm:pt>
    <dgm:pt modelId="{221FEBD0-7BEA-4B60-8C65-B0E651711D7D}" type="parTrans" cxnId="{1547B588-986B-456A-8FC9-6B5201AD73FA}">
      <dgm:prSet/>
      <dgm:spPr/>
      <dgm:t>
        <a:bodyPr/>
        <a:lstStyle/>
        <a:p>
          <a:endParaRPr lang="fi-FI"/>
        </a:p>
      </dgm:t>
    </dgm:pt>
    <dgm:pt modelId="{79AE4BAE-8709-45DE-B45B-723573DF52EA}" type="sibTrans" cxnId="{1547B588-986B-456A-8FC9-6B5201AD73FA}">
      <dgm:prSet/>
      <dgm:spPr/>
      <dgm:t>
        <a:bodyPr/>
        <a:lstStyle/>
        <a:p>
          <a:endParaRPr lang="fi-FI"/>
        </a:p>
      </dgm:t>
    </dgm:pt>
    <dgm:pt modelId="{7EEA4C34-0CFE-456D-9910-FAE4A0EC5A17}">
      <dgm:prSet phldrT="[Teksti]" phldr="0"/>
      <dgm:spPr>
        <a:solidFill>
          <a:srgbClr val="365D73"/>
        </a:solidFill>
      </dgm:spPr>
      <dgm:t>
        <a:bodyPr/>
        <a:lstStyle/>
        <a:p>
          <a:pPr rtl="0"/>
          <a:endParaRPr lang="fi-FI">
            <a:solidFill>
              <a:srgbClr val="010000"/>
            </a:solidFill>
          </a:endParaRPr>
        </a:p>
      </dgm:t>
    </dgm:pt>
    <dgm:pt modelId="{03E1774B-42D7-471D-A3A9-5FD5386B2F9D}" type="parTrans" cxnId="{59F53069-C010-4463-9508-8CB0864E5F45}">
      <dgm:prSet/>
      <dgm:spPr>
        <a:solidFill>
          <a:srgbClr val="365D73"/>
        </a:solidFill>
      </dgm:spPr>
      <dgm:t>
        <a:bodyPr/>
        <a:lstStyle/>
        <a:p>
          <a:endParaRPr lang="fi-FI"/>
        </a:p>
      </dgm:t>
    </dgm:pt>
    <dgm:pt modelId="{55D814D6-AB81-4FA3-9363-0246DD6840D7}" type="sibTrans" cxnId="{59F53069-C010-4463-9508-8CB0864E5F45}">
      <dgm:prSet/>
      <dgm:spPr/>
      <dgm:t>
        <a:bodyPr/>
        <a:lstStyle/>
        <a:p>
          <a:endParaRPr lang="fi-FI"/>
        </a:p>
      </dgm:t>
    </dgm:pt>
    <dgm:pt modelId="{2EA37ABA-6788-4F2A-89E5-B2E0A02364B1}">
      <dgm:prSet phldrT="[Teksti]"/>
      <dgm:spPr/>
      <dgm:t>
        <a:bodyPr/>
        <a:lstStyle/>
        <a:p>
          <a:endParaRPr lang="fi-FI"/>
        </a:p>
      </dgm:t>
    </dgm:pt>
    <dgm:pt modelId="{75B7618E-E4E0-4127-BC08-37B0121171C9}" type="parTrans" cxnId="{61BD47DB-37B6-4914-88FB-6FA08E85AB14}">
      <dgm:prSet/>
      <dgm:spPr/>
      <dgm:t>
        <a:bodyPr/>
        <a:lstStyle/>
        <a:p>
          <a:endParaRPr lang="fi-FI"/>
        </a:p>
      </dgm:t>
    </dgm:pt>
    <dgm:pt modelId="{4F5A8BEB-232A-482F-AF25-01586C8413BC}" type="sibTrans" cxnId="{61BD47DB-37B6-4914-88FB-6FA08E85AB14}">
      <dgm:prSet/>
      <dgm:spPr/>
      <dgm:t>
        <a:bodyPr/>
        <a:lstStyle/>
        <a:p>
          <a:endParaRPr lang="fi-FI"/>
        </a:p>
      </dgm:t>
    </dgm:pt>
    <dgm:pt modelId="{43C8D4FA-E0CD-4E34-B4A9-71B6CBD33354}">
      <dgm:prSet phldrT="[Teksti]"/>
      <dgm:spPr>
        <a:solidFill>
          <a:srgbClr val="60B482"/>
        </a:solidFill>
      </dgm:spPr>
      <dgm:t>
        <a:bodyPr/>
        <a:lstStyle/>
        <a:p>
          <a:endParaRPr lang="fi-FI"/>
        </a:p>
      </dgm:t>
    </dgm:pt>
    <dgm:pt modelId="{465B9F0C-4EA1-4A33-B5F0-FEC96AE33D16}" type="parTrans" cxnId="{25F902D1-44CB-4773-B8B6-F59506AB0C29}">
      <dgm:prSet/>
      <dgm:spPr>
        <a:solidFill>
          <a:srgbClr val="60B482"/>
        </a:solidFill>
      </dgm:spPr>
      <dgm:t>
        <a:bodyPr/>
        <a:lstStyle/>
        <a:p>
          <a:endParaRPr lang="fi-FI"/>
        </a:p>
      </dgm:t>
    </dgm:pt>
    <dgm:pt modelId="{6B7843F5-7310-4069-8698-86F8C096D951}" type="sibTrans" cxnId="{25F902D1-44CB-4773-B8B6-F59506AB0C29}">
      <dgm:prSet/>
      <dgm:spPr/>
      <dgm:t>
        <a:bodyPr/>
        <a:lstStyle/>
        <a:p>
          <a:endParaRPr lang="fi-FI"/>
        </a:p>
      </dgm:t>
    </dgm:pt>
    <dgm:pt modelId="{5A33713B-4FCE-4E65-AC62-7E49796D8177}">
      <dgm:prSet phldrT="[Teksti]"/>
      <dgm:spPr/>
      <dgm:t>
        <a:bodyPr/>
        <a:lstStyle/>
        <a:p>
          <a:endParaRPr lang="fi-FI"/>
        </a:p>
      </dgm:t>
    </dgm:pt>
    <dgm:pt modelId="{BFC39A4B-B01A-4A68-BB6E-843FA08C0E24}" type="parTrans" cxnId="{9F2242F4-6B18-47DB-85B2-911DA36C8AF1}">
      <dgm:prSet/>
      <dgm:spPr/>
      <dgm:t>
        <a:bodyPr/>
        <a:lstStyle/>
        <a:p>
          <a:endParaRPr lang="fi-FI"/>
        </a:p>
      </dgm:t>
    </dgm:pt>
    <dgm:pt modelId="{A54E35A9-6A88-4ED1-AB32-BD9674FDA3C7}" type="sibTrans" cxnId="{9F2242F4-6B18-47DB-85B2-911DA36C8AF1}">
      <dgm:prSet/>
      <dgm:spPr/>
      <dgm:t>
        <a:bodyPr/>
        <a:lstStyle/>
        <a:p>
          <a:endParaRPr lang="fi-FI"/>
        </a:p>
      </dgm:t>
    </dgm:pt>
    <dgm:pt modelId="{B5D17C05-FD35-4421-BD06-AE7B33E0481E}">
      <dgm:prSet phldrT="[Teksti]"/>
      <dgm:spPr>
        <a:solidFill>
          <a:srgbClr val="C1C2B3"/>
        </a:solidFill>
      </dgm:spPr>
      <dgm:t>
        <a:bodyPr/>
        <a:lstStyle/>
        <a:p>
          <a:endParaRPr lang="fi-FI"/>
        </a:p>
      </dgm:t>
    </dgm:pt>
    <dgm:pt modelId="{6A690C1D-03BA-4E99-848A-B91BFE8A39CD}" type="parTrans" cxnId="{F447EA96-DC6E-4970-9039-5410E5CADE3E}">
      <dgm:prSet/>
      <dgm:spPr>
        <a:solidFill>
          <a:srgbClr val="C1C2B3"/>
        </a:solidFill>
      </dgm:spPr>
      <dgm:t>
        <a:bodyPr/>
        <a:lstStyle/>
        <a:p>
          <a:endParaRPr lang="fi-FI"/>
        </a:p>
      </dgm:t>
    </dgm:pt>
    <dgm:pt modelId="{065A3630-C439-408F-A2B3-AEBBB901ED56}" type="sibTrans" cxnId="{F447EA96-DC6E-4970-9039-5410E5CADE3E}">
      <dgm:prSet/>
      <dgm:spPr/>
      <dgm:t>
        <a:bodyPr/>
        <a:lstStyle/>
        <a:p>
          <a:endParaRPr lang="fi-FI"/>
        </a:p>
      </dgm:t>
    </dgm:pt>
    <dgm:pt modelId="{9EA53D43-6F3A-43CD-A7F1-7911123240E0}" type="pres">
      <dgm:prSet presAssocID="{A1974F16-E7EE-4DA9-BF01-E46D900378D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99C9C1B-D1E1-4118-8F9B-3E048F7C374E}" type="pres">
      <dgm:prSet presAssocID="{E1DBFA96-63E4-42B0-BA7C-BFB0D321BF31}" presName="centerShape" presStyleLbl="node0" presStyleIdx="0" presStyleCnt="1"/>
      <dgm:spPr/>
    </dgm:pt>
    <dgm:pt modelId="{CBA1FB9F-8022-4581-866D-1F2271D2DA76}" type="pres">
      <dgm:prSet presAssocID="{03E1774B-42D7-471D-A3A9-5FD5386B2F9D}" presName="parTrans" presStyleLbl="bgSibTrans2D1" presStyleIdx="0" presStyleCnt="5"/>
      <dgm:spPr/>
    </dgm:pt>
    <dgm:pt modelId="{D37A4129-86D3-44A9-BB62-943B4BA80607}" type="pres">
      <dgm:prSet presAssocID="{7EEA4C34-0CFE-456D-9910-FAE4A0EC5A17}" presName="node" presStyleLbl="node1" presStyleIdx="0" presStyleCnt="5">
        <dgm:presLayoutVars>
          <dgm:bulletEnabled val="1"/>
        </dgm:presLayoutVars>
      </dgm:prSet>
      <dgm:spPr/>
    </dgm:pt>
    <dgm:pt modelId="{D38A6E96-4FC4-494F-840E-F5A817EA8217}" type="pres">
      <dgm:prSet presAssocID="{75B7618E-E4E0-4127-BC08-37B0121171C9}" presName="parTrans" presStyleLbl="bgSibTrans2D1" presStyleIdx="1" presStyleCnt="5"/>
      <dgm:spPr/>
    </dgm:pt>
    <dgm:pt modelId="{BD214D2E-2AB0-4032-8DF1-CA912912DE2B}" type="pres">
      <dgm:prSet presAssocID="{2EA37ABA-6788-4F2A-89E5-B2E0A02364B1}" presName="node" presStyleLbl="node1" presStyleIdx="1" presStyleCnt="5">
        <dgm:presLayoutVars>
          <dgm:bulletEnabled val="1"/>
        </dgm:presLayoutVars>
      </dgm:prSet>
      <dgm:spPr/>
    </dgm:pt>
    <dgm:pt modelId="{2383C04A-A917-48AB-A22C-152176230C11}" type="pres">
      <dgm:prSet presAssocID="{465B9F0C-4EA1-4A33-B5F0-FEC96AE33D16}" presName="parTrans" presStyleLbl="bgSibTrans2D1" presStyleIdx="2" presStyleCnt="5"/>
      <dgm:spPr/>
    </dgm:pt>
    <dgm:pt modelId="{087FD42A-17BC-403D-B3F5-4BAF08F47917}" type="pres">
      <dgm:prSet presAssocID="{43C8D4FA-E0CD-4E34-B4A9-71B6CBD33354}" presName="node" presStyleLbl="node1" presStyleIdx="2" presStyleCnt="5">
        <dgm:presLayoutVars>
          <dgm:bulletEnabled val="1"/>
        </dgm:presLayoutVars>
      </dgm:prSet>
      <dgm:spPr/>
    </dgm:pt>
    <dgm:pt modelId="{3E1C9959-2A0C-444B-9B20-6A91FDEC27AB}" type="pres">
      <dgm:prSet presAssocID="{BFC39A4B-B01A-4A68-BB6E-843FA08C0E24}" presName="parTrans" presStyleLbl="bgSibTrans2D1" presStyleIdx="3" presStyleCnt="5"/>
      <dgm:spPr/>
    </dgm:pt>
    <dgm:pt modelId="{DF96ED19-F72D-4DC4-843C-4C8537D56733}" type="pres">
      <dgm:prSet presAssocID="{5A33713B-4FCE-4E65-AC62-7E49796D8177}" presName="node" presStyleLbl="node1" presStyleIdx="3" presStyleCnt="5">
        <dgm:presLayoutVars>
          <dgm:bulletEnabled val="1"/>
        </dgm:presLayoutVars>
      </dgm:prSet>
      <dgm:spPr/>
    </dgm:pt>
    <dgm:pt modelId="{F4E5B894-29F4-436B-8948-1E11714F343A}" type="pres">
      <dgm:prSet presAssocID="{6A690C1D-03BA-4E99-848A-B91BFE8A39CD}" presName="parTrans" presStyleLbl="bgSibTrans2D1" presStyleIdx="4" presStyleCnt="5"/>
      <dgm:spPr/>
    </dgm:pt>
    <dgm:pt modelId="{C9FCBC05-80E4-4988-8126-983193986999}" type="pres">
      <dgm:prSet presAssocID="{B5D17C05-FD35-4421-BD06-AE7B33E0481E}" presName="node" presStyleLbl="node1" presStyleIdx="4" presStyleCnt="5">
        <dgm:presLayoutVars>
          <dgm:bulletEnabled val="1"/>
        </dgm:presLayoutVars>
      </dgm:prSet>
      <dgm:spPr/>
    </dgm:pt>
  </dgm:ptLst>
  <dgm:cxnLst>
    <dgm:cxn modelId="{73BAD714-C9F1-4202-A733-A9F20DE58223}" type="presOf" srcId="{BFC39A4B-B01A-4A68-BB6E-843FA08C0E24}" destId="{3E1C9959-2A0C-444B-9B20-6A91FDEC27AB}" srcOrd="0" destOrd="0" presId="urn:microsoft.com/office/officeart/2005/8/layout/radial4"/>
    <dgm:cxn modelId="{4403B722-46CF-4484-A215-4F41361FF05F}" type="presOf" srcId="{03E1774B-42D7-471D-A3A9-5FD5386B2F9D}" destId="{CBA1FB9F-8022-4581-866D-1F2271D2DA76}" srcOrd="0" destOrd="0" presId="urn:microsoft.com/office/officeart/2005/8/layout/radial4"/>
    <dgm:cxn modelId="{0099F334-04A4-42B1-8F1F-D350FAC740F1}" type="presOf" srcId="{7EEA4C34-0CFE-456D-9910-FAE4A0EC5A17}" destId="{D37A4129-86D3-44A9-BB62-943B4BA80607}" srcOrd="0" destOrd="0" presId="urn:microsoft.com/office/officeart/2005/8/layout/radial4"/>
    <dgm:cxn modelId="{A3A72F37-9DFA-43F6-8255-FE0BB43B7061}" type="presOf" srcId="{2EA37ABA-6788-4F2A-89E5-B2E0A02364B1}" destId="{BD214D2E-2AB0-4032-8DF1-CA912912DE2B}" srcOrd="0" destOrd="0" presId="urn:microsoft.com/office/officeart/2005/8/layout/radial4"/>
    <dgm:cxn modelId="{04FCB55F-DF62-4D43-B571-51D6067BC751}" type="presOf" srcId="{5A33713B-4FCE-4E65-AC62-7E49796D8177}" destId="{DF96ED19-F72D-4DC4-843C-4C8537D56733}" srcOrd="0" destOrd="0" presId="urn:microsoft.com/office/officeart/2005/8/layout/radial4"/>
    <dgm:cxn modelId="{649A9760-686F-470B-A982-CD4AEAAEFEED}" type="presOf" srcId="{465B9F0C-4EA1-4A33-B5F0-FEC96AE33D16}" destId="{2383C04A-A917-48AB-A22C-152176230C11}" srcOrd="0" destOrd="0" presId="urn:microsoft.com/office/officeart/2005/8/layout/radial4"/>
    <dgm:cxn modelId="{DD161446-7C35-4EB1-9B05-0AA40B5B4B1F}" type="presOf" srcId="{A1974F16-E7EE-4DA9-BF01-E46D900378D8}" destId="{9EA53D43-6F3A-43CD-A7F1-7911123240E0}" srcOrd="0" destOrd="0" presId="urn:microsoft.com/office/officeart/2005/8/layout/radial4"/>
    <dgm:cxn modelId="{59F53069-C010-4463-9508-8CB0864E5F45}" srcId="{E1DBFA96-63E4-42B0-BA7C-BFB0D321BF31}" destId="{7EEA4C34-0CFE-456D-9910-FAE4A0EC5A17}" srcOrd="0" destOrd="0" parTransId="{03E1774B-42D7-471D-A3A9-5FD5386B2F9D}" sibTransId="{55D814D6-AB81-4FA3-9363-0246DD6840D7}"/>
    <dgm:cxn modelId="{C168C669-90DC-41F0-ABE0-2ECD48141D9D}" type="presOf" srcId="{43C8D4FA-E0CD-4E34-B4A9-71B6CBD33354}" destId="{087FD42A-17BC-403D-B3F5-4BAF08F47917}" srcOrd="0" destOrd="0" presId="urn:microsoft.com/office/officeart/2005/8/layout/radial4"/>
    <dgm:cxn modelId="{AAE15870-EF4E-46DA-A707-60B5AF3BB98A}" type="presOf" srcId="{6A690C1D-03BA-4E99-848A-B91BFE8A39CD}" destId="{F4E5B894-29F4-436B-8948-1E11714F343A}" srcOrd="0" destOrd="0" presId="urn:microsoft.com/office/officeart/2005/8/layout/radial4"/>
    <dgm:cxn modelId="{EA83FB50-B91E-4B65-8213-40ACA00E63FC}" type="presOf" srcId="{E1DBFA96-63E4-42B0-BA7C-BFB0D321BF31}" destId="{499C9C1B-D1E1-4118-8F9B-3E048F7C374E}" srcOrd="0" destOrd="0" presId="urn:microsoft.com/office/officeart/2005/8/layout/radial4"/>
    <dgm:cxn modelId="{1547B588-986B-456A-8FC9-6B5201AD73FA}" srcId="{A1974F16-E7EE-4DA9-BF01-E46D900378D8}" destId="{E1DBFA96-63E4-42B0-BA7C-BFB0D321BF31}" srcOrd="0" destOrd="0" parTransId="{221FEBD0-7BEA-4B60-8C65-B0E651711D7D}" sibTransId="{79AE4BAE-8709-45DE-B45B-723573DF52EA}"/>
    <dgm:cxn modelId="{F447EA96-DC6E-4970-9039-5410E5CADE3E}" srcId="{E1DBFA96-63E4-42B0-BA7C-BFB0D321BF31}" destId="{B5D17C05-FD35-4421-BD06-AE7B33E0481E}" srcOrd="4" destOrd="0" parTransId="{6A690C1D-03BA-4E99-848A-B91BFE8A39CD}" sibTransId="{065A3630-C439-408F-A2B3-AEBBB901ED56}"/>
    <dgm:cxn modelId="{48CF44A3-9DE3-44A7-ABC0-998606068CDE}" type="presOf" srcId="{B5D17C05-FD35-4421-BD06-AE7B33E0481E}" destId="{C9FCBC05-80E4-4988-8126-983193986999}" srcOrd="0" destOrd="0" presId="urn:microsoft.com/office/officeart/2005/8/layout/radial4"/>
    <dgm:cxn modelId="{25F902D1-44CB-4773-B8B6-F59506AB0C29}" srcId="{E1DBFA96-63E4-42B0-BA7C-BFB0D321BF31}" destId="{43C8D4FA-E0CD-4E34-B4A9-71B6CBD33354}" srcOrd="2" destOrd="0" parTransId="{465B9F0C-4EA1-4A33-B5F0-FEC96AE33D16}" sibTransId="{6B7843F5-7310-4069-8698-86F8C096D951}"/>
    <dgm:cxn modelId="{61BD47DB-37B6-4914-88FB-6FA08E85AB14}" srcId="{E1DBFA96-63E4-42B0-BA7C-BFB0D321BF31}" destId="{2EA37ABA-6788-4F2A-89E5-B2E0A02364B1}" srcOrd="1" destOrd="0" parTransId="{75B7618E-E4E0-4127-BC08-37B0121171C9}" sibTransId="{4F5A8BEB-232A-482F-AF25-01586C8413BC}"/>
    <dgm:cxn modelId="{9F2242F4-6B18-47DB-85B2-911DA36C8AF1}" srcId="{E1DBFA96-63E4-42B0-BA7C-BFB0D321BF31}" destId="{5A33713B-4FCE-4E65-AC62-7E49796D8177}" srcOrd="3" destOrd="0" parTransId="{BFC39A4B-B01A-4A68-BB6E-843FA08C0E24}" sibTransId="{A54E35A9-6A88-4ED1-AB32-BD9674FDA3C7}"/>
    <dgm:cxn modelId="{CAA191FF-B101-47F4-9C0E-20AB0FC02BC3}" type="presOf" srcId="{75B7618E-E4E0-4127-BC08-37B0121171C9}" destId="{D38A6E96-4FC4-494F-840E-F5A817EA8217}" srcOrd="0" destOrd="0" presId="urn:microsoft.com/office/officeart/2005/8/layout/radial4"/>
    <dgm:cxn modelId="{940DFB47-D434-440B-8EEE-36ABD58B9ACB}" type="presParOf" srcId="{9EA53D43-6F3A-43CD-A7F1-7911123240E0}" destId="{499C9C1B-D1E1-4118-8F9B-3E048F7C374E}" srcOrd="0" destOrd="0" presId="urn:microsoft.com/office/officeart/2005/8/layout/radial4"/>
    <dgm:cxn modelId="{B8B93E30-FEB5-42F7-AC2B-505ED75330CD}" type="presParOf" srcId="{9EA53D43-6F3A-43CD-A7F1-7911123240E0}" destId="{CBA1FB9F-8022-4581-866D-1F2271D2DA76}" srcOrd="1" destOrd="0" presId="urn:microsoft.com/office/officeart/2005/8/layout/radial4"/>
    <dgm:cxn modelId="{56D2E7E5-E0D3-4951-81A8-6241DB043DC4}" type="presParOf" srcId="{9EA53D43-6F3A-43CD-A7F1-7911123240E0}" destId="{D37A4129-86D3-44A9-BB62-943B4BA80607}" srcOrd="2" destOrd="0" presId="urn:microsoft.com/office/officeart/2005/8/layout/radial4"/>
    <dgm:cxn modelId="{C6BD2B49-5A73-4472-95E7-DA05BAD849F2}" type="presParOf" srcId="{9EA53D43-6F3A-43CD-A7F1-7911123240E0}" destId="{D38A6E96-4FC4-494F-840E-F5A817EA8217}" srcOrd="3" destOrd="0" presId="urn:microsoft.com/office/officeart/2005/8/layout/radial4"/>
    <dgm:cxn modelId="{35A9E1E9-2EA2-4C46-98F9-6C0D883024F8}" type="presParOf" srcId="{9EA53D43-6F3A-43CD-A7F1-7911123240E0}" destId="{BD214D2E-2AB0-4032-8DF1-CA912912DE2B}" srcOrd="4" destOrd="0" presId="urn:microsoft.com/office/officeart/2005/8/layout/radial4"/>
    <dgm:cxn modelId="{C9BDC1BA-6513-45A0-8C3E-62A62F756BE5}" type="presParOf" srcId="{9EA53D43-6F3A-43CD-A7F1-7911123240E0}" destId="{2383C04A-A917-48AB-A22C-152176230C11}" srcOrd="5" destOrd="0" presId="urn:microsoft.com/office/officeart/2005/8/layout/radial4"/>
    <dgm:cxn modelId="{E7BB5B98-B120-4987-9AB3-8032C618CCAE}" type="presParOf" srcId="{9EA53D43-6F3A-43CD-A7F1-7911123240E0}" destId="{087FD42A-17BC-403D-B3F5-4BAF08F47917}" srcOrd="6" destOrd="0" presId="urn:microsoft.com/office/officeart/2005/8/layout/radial4"/>
    <dgm:cxn modelId="{3BEDC568-0949-4E89-ADF7-60389984A700}" type="presParOf" srcId="{9EA53D43-6F3A-43CD-A7F1-7911123240E0}" destId="{3E1C9959-2A0C-444B-9B20-6A91FDEC27AB}" srcOrd="7" destOrd="0" presId="urn:microsoft.com/office/officeart/2005/8/layout/radial4"/>
    <dgm:cxn modelId="{715DC30F-B948-4C60-9AC6-60E02679A686}" type="presParOf" srcId="{9EA53D43-6F3A-43CD-A7F1-7911123240E0}" destId="{DF96ED19-F72D-4DC4-843C-4C8537D56733}" srcOrd="8" destOrd="0" presId="urn:microsoft.com/office/officeart/2005/8/layout/radial4"/>
    <dgm:cxn modelId="{64E4723C-7EC5-46D8-913E-F8B11E565FF7}" type="presParOf" srcId="{9EA53D43-6F3A-43CD-A7F1-7911123240E0}" destId="{F4E5B894-29F4-436B-8948-1E11714F343A}" srcOrd="9" destOrd="0" presId="urn:microsoft.com/office/officeart/2005/8/layout/radial4"/>
    <dgm:cxn modelId="{A60CFD23-531E-457D-A22D-4651DC8B1294}" type="presParOf" srcId="{9EA53D43-6F3A-43CD-A7F1-7911123240E0}" destId="{C9FCBC05-80E4-4988-8126-983193986999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C9C1B-D1E1-4118-8F9B-3E048F7C374E}">
      <dsp:nvSpPr>
        <dsp:cNvPr id="0" name=""/>
        <dsp:cNvSpPr/>
      </dsp:nvSpPr>
      <dsp:spPr>
        <a:xfrm>
          <a:off x="2848768" y="2707867"/>
          <a:ext cx="1974299" cy="1974299"/>
        </a:xfrm>
        <a:prstGeom prst="ellipse">
          <a:avLst/>
        </a:prstGeom>
        <a:solidFill>
          <a:srgbClr val="FA9D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400" kern="1200"/>
            <a:t>Nuori</a:t>
          </a:r>
        </a:p>
      </dsp:txBody>
      <dsp:txXfrm>
        <a:off x="3137897" y="2996996"/>
        <a:ext cx="1396041" cy="1396041"/>
      </dsp:txXfrm>
    </dsp:sp>
    <dsp:sp modelId="{CBA1FB9F-8022-4581-866D-1F2271D2DA76}">
      <dsp:nvSpPr>
        <dsp:cNvPr id="0" name=""/>
        <dsp:cNvSpPr/>
      </dsp:nvSpPr>
      <dsp:spPr>
        <a:xfrm rot="10800000">
          <a:off x="938379" y="3413679"/>
          <a:ext cx="1805317" cy="562675"/>
        </a:xfrm>
        <a:prstGeom prst="leftArrow">
          <a:avLst>
            <a:gd name="adj1" fmla="val 60000"/>
            <a:gd name="adj2" fmla="val 50000"/>
          </a:avLst>
        </a:prstGeom>
        <a:solidFill>
          <a:srgbClr val="365D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A4129-86D3-44A9-BB62-943B4BA80607}">
      <dsp:nvSpPr>
        <dsp:cNvPr id="0" name=""/>
        <dsp:cNvSpPr/>
      </dsp:nvSpPr>
      <dsp:spPr>
        <a:xfrm>
          <a:off x="587" y="2944783"/>
          <a:ext cx="1875584" cy="1500467"/>
        </a:xfrm>
        <a:prstGeom prst="roundRect">
          <a:avLst>
            <a:gd name="adj" fmla="val 10000"/>
          </a:avLst>
        </a:prstGeom>
        <a:solidFill>
          <a:srgbClr val="365D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Lämpimät ihmissuhteet</a:t>
          </a:r>
        </a:p>
      </dsp:txBody>
      <dsp:txXfrm>
        <a:off x="44534" y="2988730"/>
        <a:ext cx="1787690" cy="1412573"/>
      </dsp:txXfrm>
    </dsp:sp>
    <dsp:sp modelId="{D38A6E96-4FC4-494F-840E-F5A817EA8217}">
      <dsp:nvSpPr>
        <dsp:cNvPr id="0" name=""/>
        <dsp:cNvSpPr/>
      </dsp:nvSpPr>
      <dsp:spPr>
        <a:xfrm rot="13500000">
          <a:off x="1522666" y="2003086"/>
          <a:ext cx="1805317" cy="56267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14D2E-2AB0-4032-8DF1-CA912912DE2B}">
      <dsp:nvSpPr>
        <dsp:cNvPr id="0" name=""/>
        <dsp:cNvSpPr/>
      </dsp:nvSpPr>
      <dsp:spPr>
        <a:xfrm>
          <a:off x="849256" y="895913"/>
          <a:ext cx="1875584" cy="1500467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Kuulluksi tuleminen ja osallisuus</a:t>
          </a:r>
        </a:p>
      </dsp:txBody>
      <dsp:txXfrm>
        <a:off x="893203" y="939860"/>
        <a:ext cx="1787690" cy="1412573"/>
      </dsp:txXfrm>
    </dsp:sp>
    <dsp:sp modelId="{2383C04A-A917-48AB-A22C-152176230C11}">
      <dsp:nvSpPr>
        <dsp:cNvPr id="0" name=""/>
        <dsp:cNvSpPr/>
      </dsp:nvSpPr>
      <dsp:spPr>
        <a:xfrm rot="16200000">
          <a:off x="2933259" y="1418799"/>
          <a:ext cx="1805317" cy="562675"/>
        </a:xfrm>
        <a:prstGeom prst="leftArrow">
          <a:avLst>
            <a:gd name="adj1" fmla="val 60000"/>
            <a:gd name="adj2" fmla="val 50000"/>
          </a:avLst>
        </a:prstGeom>
        <a:solidFill>
          <a:srgbClr val="60B48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FD42A-17BC-403D-B3F5-4BAF08F47917}">
      <dsp:nvSpPr>
        <dsp:cNvPr id="0" name=""/>
        <dsp:cNvSpPr/>
      </dsp:nvSpPr>
      <dsp:spPr>
        <a:xfrm>
          <a:off x="2898126" y="47244"/>
          <a:ext cx="1875584" cy="1500467"/>
        </a:xfrm>
        <a:prstGeom prst="roundRect">
          <a:avLst>
            <a:gd name="adj" fmla="val 10000"/>
          </a:avLst>
        </a:prstGeom>
        <a:solidFill>
          <a:srgbClr val="60B4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Selkeys ja ennakoitavuus</a:t>
          </a:r>
        </a:p>
      </dsp:txBody>
      <dsp:txXfrm>
        <a:off x="2942073" y="91191"/>
        <a:ext cx="1787690" cy="1412573"/>
      </dsp:txXfrm>
    </dsp:sp>
    <dsp:sp modelId="{33A5A9BC-C6CB-43CC-BDC9-3C90AF4075E5}">
      <dsp:nvSpPr>
        <dsp:cNvPr id="0" name=""/>
        <dsp:cNvSpPr/>
      </dsp:nvSpPr>
      <dsp:spPr>
        <a:xfrm rot="18900000">
          <a:off x="4343852" y="2003086"/>
          <a:ext cx="1805317" cy="56267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4D0DA-D0CE-439D-BD78-2480EFD83F60}">
      <dsp:nvSpPr>
        <dsp:cNvPr id="0" name=""/>
        <dsp:cNvSpPr/>
      </dsp:nvSpPr>
      <dsp:spPr>
        <a:xfrm>
          <a:off x="4946995" y="895913"/>
          <a:ext cx="1875584" cy="1500467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Ilo</a:t>
          </a:r>
        </a:p>
      </dsp:txBody>
      <dsp:txXfrm>
        <a:off x="4990942" y="939860"/>
        <a:ext cx="1787690" cy="1412573"/>
      </dsp:txXfrm>
    </dsp:sp>
    <dsp:sp modelId="{B835EAEB-2889-436F-A3E8-D6BAD067A054}">
      <dsp:nvSpPr>
        <dsp:cNvPr id="0" name=""/>
        <dsp:cNvSpPr/>
      </dsp:nvSpPr>
      <dsp:spPr>
        <a:xfrm>
          <a:off x="4928139" y="3413679"/>
          <a:ext cx="1805317" cy="562675"/>
        </a:xfrm>
        <a:prstGeom prst="leftArrow">
          <a:avLst>
            <a:gd name="adj1" fmla="val 60000"/>
            <a:gd name="adj2" fmla="val 50000"/>
          </a:avLst>
        </a:prstGeom>
        <a:solidFill>
          <a:srgbClr val="C1C2B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A54F4-56F2-4A5A-A2FB-902DE2AE1629}">
      <dsp:nvSpPr>
        <dsp:cNvPr id="0" name=""/>
        <dsp:cNvSpPr/>
      </dsp:nvSpPr>
      <dsp:spPr>
        <a:xfrm>
          <a:off x="5795665" y="2944783"/>
          <a:ext cx="1875584" cy="1500467"/>
        </a:xfrm>
        <a:prstGeom prst="roundRect">
          <a:avLst>
            <a:gd name="adj" fmla="val 10000"/>
          </a:avLst>
        </a:prstGeom>
        <a:solidFill>
          <a:srgbClr val="C1C2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/>
            <a:t>Osaaminen ja onnistuminen</a:t>
          </a:r>
        </a:p>
      </dsp:txBody>
      <dsp:txXfrm>
        <a:off x="5839612" y="2988730"/>
        <a:ext cx="1787690" cy="1412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C9C1B-D1E1-4118-8F9B-3E048F7C374E}">
      <dsp:nvSpPr>
        <dsp:cNvPr id="0" name=""/>
        <dsp:cNvSpPr/>
      </dsp:nvSpPr>
      <dsp:spPr>
        <a:xfrm>
          <a:off x="1870709" y="1929454"/>
          <a:ext cx="1296468" cy="1296468"/>
        </a:xfrm>
        <a:prstGeom prst="ellipse">
          <a:avLst/>
        </a:prstGeom>
        <a:solidFill>
          <a:srgbClr val="FA9D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Nuori</a:t>
          </a:r>
        </a:p>
      </dsp:txBody>
      <dsp:txXfrm>
        <a:off x="2060572" y="2119317"/>
        <a:ext cx="916742" cy="916742"/>
      </dsp:txXfrm>
    </dsp:sp>
    <dsp:sp modelId="{CBA1FB9F-8022-4581-866D-1F2271D2DA76}">
      <dsp:nvSpPr>
        <dsp:cNvPr id="0" name=""/>
        <dsp:cNvSpPr/>
      </dsp:nvSpPr>
      <dsp:spPr>
        <a:xfrm rot="10800000">
          <a:off x="616208" y="2392941"/>
          <a:ext cx="1185503" cy="369493"/>
        </a:xfrm>
        <a:prstGeom prst="leftArrow">
          <a:avLst>
            <a:gd name="adj1" fmla="val 60000"/>
            <a:gd name="adj2" fmla="val 50000"/>
          </a:avLst>
        </a:prstGeom>
        <a:solidFill>
          <a:srgbClr val="365D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A4129-86D3-44A9-BB62-943B4BA80607}">
      <dsp:nvSpPr>
        <dsp:cNvPr id="0" name=""/>
        <dsp:cNvSpPr/>
      </dsp:nvSpPr>
      <dsp:spPr>
        <a:xfrm>
          <a:off x="385" y="2085030"/>
          <a:ext cx="1231645" cy="985316"/>
        </a:xfrm>
        <a:prstGeom prst="roundRect">
          <a:avLst>
            <a:gd name="adj" fmla="val 10000"/>
          </a:avLst>
        </a:prstGeom>
        <a:solidFill>
          <a:srgbClr val="365D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Lämpimät ihmissuhteet</a:t>
          </a:r>
        </a:p>
      </dsp:txBody>
      <dsp:txXfrm>
        <a:off x="29244" y="2113889"/>
        <a:ext cx="1173927" cy="927598"/>
      </dsp:txXfrm>
    </dsp:sp>
    <dsp:sp modelId="{D38A6E96-4FC4-494F-840E-F5A817EA8217}">
      <dsp:nvSpPr>
        <dsp:cNvPr id="0" name=""/>
        <dsp:cNvSpPr/>
      </dsp:nvSpPr>
      <dsp:spPr>
        <a:xfrm rot="13500000">
          <a:off x="999893" y="1466643"/>
          <a:ext cx="1185503" cy="36949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14D2E-2AB0-4032-8DF1-CA912912DE2B}">
      <dsp:nvSpPr>
        <dsp:cNvPr id="0" name=""/>
        <dsp:cNvSpPr/>
      </dsp:nvSpPr>
      <dsp:spPr>
        <a:xfrm>
          <a:off x="557684" y="739593"/>
          <a:ext cx="1231645" cy="985316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Kuulluksi tuleminen ja osallisuus</a:t>
          </a:r>
        </a:p>
      </dsp:txBody>
      <dsp:txXfrm>
        <a:off x="586543" y="768452"/>
        <a:ext cx="1173927" cy="927598"/>
      </dsp:txXfrm>
    </dsp:sp>
    <dsp:sp modelId="{2383C04A-A917-48AB-A22C-152176230C11}">
      <dsp:nvSpPr>
        <dsp:cNvPr id="0" name=""/>
        <dsp:cNvSpPr/>
      </dsp:nvSpPr>
      <dsp:spPr>
        <a:xfrm rot="16200000">
          <a:off x="1926192" y="1082958"/>
          <a:ext cx="1185503" cy="369493"/>
        </a:xfrm>
        <a:prstGeom prst="leftArrow">
          <a:avLst>
            <a:gd name="adj1" fmla="val 60000"/>
            <a:gd name="adj2" fmla="val 50000"/>
          </a:avLst>
        </a:prstGeom>
        <a:solidFill>
          <a:srgbClr val="60B48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FD42A-17BC-403D-B3F5-4BAF08F47917}">
      <dsp:nvSpPr>
        <dsp:cNvPr id="0" name=""/>
        <dsp:cNvSpPr/>
      </dsp:nvSpPr>
      <dsp:spPr>
        <a:xfrm>
          <a:off x="1903121" y="182294"/>
          <a:ext cx="1231645" cy="985316"/>
        </a:xfrm>
        <a:prstGeom prst="roundRect">
          <a:avLst>
            <a:gd name="adj" fmla="val 10000"/>
          </a:avLst>
        </a:prstGeom>
        <a:solidFill>
          <a:srgbClr val="60B4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Selkeys ja ennakoitavuus</a:t>
          </a:r>
        </a:p>
      </dsp:txBody>
      <dsp:txXfrm>
        <a:off x="1931980" y="211153"/>
        <a:ext cx="1173927" cy="927598"/>
      </dsp:txXfrm>
    </dsp:sp>
    <dsp:sp modelId="{33A5A9BC-C6CB-43CC-BDC9-3C90AF4075E5}">
      <dsp:nvSpPr>
        <dsp:cNvPr id="0" name=""/>
        <dsp:cNvSpPr/>
      </dsp:nvSpPr>
      <dsp:spPr>
        <a:xfrm rot="18900000">
          <a:off x="2852490" y="1466643"/>
          <a:ext cx="1185503" cy="36949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4D0DA-D0CE-439D-BD78-2480EFD83F60}">
      <dsp:nvSpPr>
        <dsp:cNvPr id="0" name=""/>
        <dsp:cNvSpPr/>
      </dsp:nvSpPr>
      <dsp:spPr>
        <a:xfrm>
          <a:off x="3248558" y="739593"/>
          <a:ext cx="1231645" cy="985316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Ilo</a:t>
          </a:r>
        </a:p>
      </dsp:txBody>
      <dsp:txXfrm>
        <a:off x="3277417" y="768452"/>
        <a:ext cx="1173927" cy="927598"/>
      </dsp:txXfrm>
    </dsp:sp>
    <dsp:sp modelId="{B835EAEB-2889-436F-A3E8-D6BAD067A054}">
      <dsp:nvSpPr>
        <dsp:cNvPr id="0" name=""/>
        <dsp:cNvSpPr/>
      </dsp:nvSpPr>
      <dsp:spPr>
        <a:xfrm>
          <a:off x="3236176" y="2392941"/>
          <a:ext cx="1185503" cy="369493"/>
        </a:xfrm>
        <a:prstGeom prst="leftArrow">
          <a:avLst>
            <a:gd name="adj1" fmla="val 60000"/>
            <a:gd name="adj2" fmla="val 50000"/>
          </a:avLst>
        </a:prstGeom>
        <a:solidFill>
          <a:srgbClr val="C1C2B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A54F4-56F2-4A5A-A2FB-902DE2AE1629}">
      <dsp:nvSpPr>
        <dsp:cNvPr id="0" name=""/>
        <dsp:cNvSpPr/>
      </dsp:nvSpPr>
      <dsp:spPr>
        <a:xfrm>
          <a:off x="3805856" y="2085030"/>
          <a:ext cx="1231645" cy="985316"/>
        </a:xfrm>
        <a:prstGeom prst="roundRect">
          <a:avLst>
            <a:gd name="adj" fmla="val 10000"/>
          </a:avLst>
        </a:prstGeom>
        <a:solidFill>
          <a:srgbClr val="C1C2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kern="1200"/>
            <a:t>Osaaminen ja onnistuminen</a:t>
          </a:r>
        </a:p>
      </dsp:txBody>
      <dsp:txXfrm>
        <a:off x="3834715" y="2113889"/>
        <a:ext cx="1173927" cy="9275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C9C1B-D1E1-4118-8F9B-3E048F7C374E}">
      <dsp:nvSpPr>
        <dsp:cNvPr id="0" name=""/>
        <dsp:cNvSpPr/>
      </dsp:nvSpPr>
      <dsp:spPr>
        <a:xfrm>
          <a:off x="4186788" y="2715492"/>
          <a:ext cx="2012883" cy="2012883"/>
        </a:xfrm>
        <a:prstGeom prst="ellipse">
          <a:avLst/>
        </a:prstGeom>
        <a:solidFill>
          <a:srgbClr val="FA9D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500" kern="1200"/>
            <a:t>Nuori</a:t>
          </a:r>
        </a:p>
      </dsp:txBody>
      <dsp:txXfrm>
        <a:off x="4481568" y="3010272"/>
        <a:ext cx="1423323" cy="1423323"/>
      </dsp:txXfrm>
    </dsp:sp>
    <dsp:sp modelId="{CBA1FB9F-8022-4581-866D-1F2271D2DA76}">
      <dsp:nvSpPr>
        <dsp:cNvPr id="0" name=""/>
        <dsp:cNvSpPr/>
      </dsp:nvSpPr>
      <dsp:spPr>
        <a:xfrm rot="10800000">
          <a:off x="2237226" y="3435098"/>
          <a:ext cx="1842336" cy="573671"/>
        </a:xfrm>
        <a:prstGeom prst="leftArrow">
          <a:avLst>
            <a:gd name="adj1" fmla="val 60000"/>
            <a:gd name="adj2" fmla="val 50000"/>
          </a:avLst>
        </a:prstGeom>
        <a:solidFill>
          <a:srgbClr val="365D7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A4129-86D3-44A9-BB62-943B4BA80607}">
      <dsp:nvSpPr>
        <dsp:cNvPr id="0" name=""/>
        <dsp:cNvSpPr/>
      </dsp:nvSpPr>
      <dsp:spPr>
        <a:xfrm>
          <a:off x="1281106" y="2957038"/>
          <a:ext cx="1912239" cy="1529791"/>
        </a:xfrm>
        <a:prstGeom prst="roundRect">
          <a:avLst>
            <a:gd name="adj" fmla="val 10000"/>
          </a:avLst>
        </a:prstGeom>
        <a:solidFill>
          <a:srgbClr val="365D7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6500" kern="1200">
            <a:solidFill>
              <a:srgbClr val="010000"/>
            </a:solidFill>
          </a:endParaRPr>
        </a:p>
      </dsp:txBody>
      <dsp:txXfrm>
        <a:off x="1325912" y="3001844"/>
        <a:ext cx="1822627" cy="1440179"/>
      </dsp:txXfrm>
    </dsp:sp>
    <dsp:sp modelId="{D38A6E96-4FC4-494F-840E-F5A817EA8217}">
      <dsp:nvSpPr>
        <dsp:cNvPr id="0" name=""/>
        <dsp:cNvSpPr/>
      </dsp:nvSpPr>
      <dsp:spPr>
        <a:xfrm rot="13500000">
          <a:off x="2833215" y="1996252"/>
          <a:ext cx="1842336" cy="57367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14D2E-2AB0-4032-8DF1-CA912912DE2B}">
      <dsp:nvSpPr>
        <dsp:cNvPr id="0" name=""/>
        <dsp:cNvSpPr/>
      </dsp:nvSpPr>
      <dsp:spPr>
        <a:xfrm>
          <a:off x="2146899" y="866828"/>
          <a:ext cx="1912239" cy="1529791"/>
        </a:xfrm>
        <a:prstGeom prst="roundRect">
          <a:avLst>
            <a:gd name="adj" fmla="val 1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6500" kern="1200"/>
        </a:p>
      </dsp:txBody>
      <dsp:txXfrm>
        <a:off x="2191705" y="911634"/>
        <a:ext cx="1822627" cy="1440179"/>
      </dsp:txXfrm>
    </dsp:sp>
    <dsp:sp modelId="{2383C04A-A917-48AB-A22C-152176230C11}">
      <dsp:nvSpPr>
        <dsp:cNvPr id="0" name=""/>
        <dsp:cNvSpPr/>
      </dsp:nvSpPr>
      <dsp:spPr>
        <a:xfrm rot="16200000">
          <a:off x="4272062" y="1400262"/>
          <a:ext cx="1842336" cy="573671"/>
        </a:xfrm>
        <a:prstGeom prst="leftArrow">
          <a:avLst>
            <a:gd name="adj1" fmla="val 60000"/>
            <a:gd name="adj2" fmla="val 50000"/>
          </a:avLst>
        </a:prstGeom>
        <a:solidFill>
          <a:srgbClr val="60B48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FD42A-17BC-403D-B3F5-4BAF08F47917}">
      <dsp:nvSpPr>
        <dsp:cNvPr id="0" name=""/>
        <dsp:cNvSpPr/>
      </dsp:nvSpPr>
      <dsp:spPr>
        <a:xfrm>
          <a:off x="4237110" y="1034"/>
          <a:ext cx="1912239" cy="1529791"/>
        </a:xfrm>
        <a:prstGeom prst="roundRect">
          <a:avLst>
            <a:gd name="adj" fmla="val 10000"/>
          </a:avLst>
        </a:prstGeom>
        <a:solidFill>
          <a:srgbClr val="60B48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6500" kern="1200"/>
        </a:p>
      </dsp:txBody>
      <dsp:txXfrm>
        <a:off x="4281916" y="45840"/>
        <a:ext cx="1822627" cy="1440179"/>
      </dsp:txXfrm>
    </dsp:sp>
    <dsp:sp modelId="{3E1C9959-2A0C-444B-9B20-6A91FDEC27AB}">
      <dsp:nvSpPr>
        <dsp:cNvPr id="0" name=""/>
        <dsp:cNvSpPr/>
      </dsp:nvSpPr>
      <dsp:spPr>
        <a:xfrm rot="18900000">
          <a:off x="5710908" y="1996252"/>
          <a:ext cx="1842336" cy="57367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6ED19-F72D-4DC4-843C-4C8537D56733}">
      <dsp:nvSpPr>
        <dsp:cNvPr id="0" name=""/>
        <dsp:cNvSpPr/>
      </dsp:nvSpPr>
      <dsp:spPr>
        <a:xfrm>
          <a:off x="6327321" y="866828"/>
          <a:ext cx="1912239" cy="1529791"/>
        </a:xfrm>
        <a:prstGeom prst="roundRect">
          <a:avLst>
            <a:gd name="adj" fmla="val 1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6500" kern="1200"/>
        </a:p>
      </dsp:txBody>
      <dsp:txXfrm>
        <a:off x="6372127" y="911634"/>
        <a:ext cx="1822627" cy="1440179"/>
      </dsp:txXfrm>
    </dsp:sp>
    <dsp:sp modelId="{F4E5B894-29F4-436B-8948-1E11714F343A}">
      <dsp:nvSpPr>
        <dsp:cNvPr id="0" name=""/>
        <dsp:cNvSpPr/>
      </dsp:nvSpPr>
      <dsp:spPr>
        <a:xfrm>
          <a:off x="6306898" y="3435098"/>
          <a:ext cx="1842336" cy="573671"/>
        </a:xfrm>
        <a:prstGeom prst="leftArrow">
          <a:avLst>
            <a:gd name="adj1" fmla="val 60000"/>
            <a:gd name="adj2" fmla="val 50000"/>
          </a:avLst>
        </a:prstGeom>
        <a:solidFill>
          <a:srgbClr val="C1C2B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FCBC05-80E4-4988-8126-983193986999}">
      <dsp:nvSpPr>
        <dsp:cNvPr id="0" name=""/>
        <dsp:cNvSpPr/>
      </dsp:nvSpPr>
      <dsp:spPr>
        <a:xfrm>
          <a:off x="7193114" y="2957038"/>
          <a:ext cx="1912239" cy="1529791"/>
        </a:xfrm>
        <a:prstGeom prst="roundRect">
          <a:avLst>
            <a:gd name="adj" fmla="val 10000"/>
          </a:avLst>
        </a:prstGeom>
        <a:solidFill>
          <a:srgbClr val="C1C2B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6500" kern="1200"/>
        </a:p>
      </dsp:txBody>
      <dsp:txXfrm>
        <a:off x="7237920" y="3001844"/>
        <a:ext cx="1822627" cy="1440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fi-FI" dirty="0"/>
          </a:p>
        </p:txBody>
      </p:sp>
      <p:sp>
        <p:nvSpPr>
          <p:cNvPr id="270" name="Google Shape;2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8068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fi-FI" sz="1200" b="0" i="0" u="none" strike="noStrike" cap="none" baseline="0" dirty="0">
              <a:solidFill>
                <a:schemeClr val="dk1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6210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fi-FI" sz="1200" b="1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3387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60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307" name="Google Shape;3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1082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4702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3403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8988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7270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6385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7602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324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1918702" y="10544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Arial Narrow"/>
              <a:buNone/>
              <a:defRPr sz="6000" b="1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918702" y="369219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0" name="Google Shape;20;p7"/>
          <p:cNvCxnSpPr/>
          <p:nvPr/>
        </p:nvCxnSpPr>
        <p:spPr>
          <a:xfrm flipH="1">
            <a:off x="1918702" y="143691"/>
            <a:ext cx="1" cy="6212659"/>
          </a:xfrm>
          <a:prstGeom prst="straightConnector1">
            <a:avLst/>
          </a:prstGeom>
          <a:noFill/>
          <a:ln w="57150" cap="flat" cmpd="sng">
            <a:solidFill>
              <a:srgbClr val="365D7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" name="Google Shape;2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47654" y="-247465"/>
            <a:ext cx="3104278" cy="2259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47654" y="6226990"/>
            <a:ext cx="2551624" cy="623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3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30.5.2023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3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1918702" y="365125"/>
            <a:ext cx="94350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400"/>
              <a:buFont typeface="Arial Narrow"/>
              <a:buNone/>
              <a:defRPr b="1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1918702" y="1800911"/>
            <a:ext cx="943509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 b="1" i="0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 i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48" name="Google Shape;48;p10"/>
          <p:cNvCxnSpPr/>
          <p:nvPr/>
        </p:nvCxnSpPr>
        <p:spPr>
          <a:xfrm flipH="1">
            <a:off x="1918702" y="143691"/>
            <a:ext cx="1" cy="6212659"/>
          </a:xfrm>
          <a:prstGeom prst="straightConnector1">
            <a:avLst/>
          </a:prstGeom>
          <a:noFill/>
          <a:ln w="57150" cap="flat" cmpd="sng">
            <a:solidFill>
              <a:srgbClr val="365D7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9" name="Google Shape;4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96495" y="5857103"/>
            <a:ext cx="1557931" cy="1133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>
  <p:cSld name="Vain otsikko">
    <p:bg>
      <p:bgPr>
        <a:solidFill>
          <a:srgbClr val="70A489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70" name="Google Shape;70;p13"/>
          <p:cNvGrpSpPr/>
          <p:nvPr/>
        </p:nvGrpSpPr>
        <p:grpSpPr>
          <a:xfrm>
            <a:off x="6916414" y="2157181"/>
            <a:ext cx="4313784" cy="3038777"/>
            <a:chOff x="6916414" y="2157181"/>
            <a:chExt cx="4313784" cy="3038777"/>
          </a:xfrm>
        </p:grpSpPr>
        <p:sp>
          <p:nvSpPr>
            <p:cNvPr id="71" name="Google Shape;71;p13"/>
            <p:cNvSpPr txBox="1"/>
            <p:nvPr/>
          </p:nvSpPr>
          <p:spPr>
            <a:xfrm>
              <a:off x="8224554" y="2157181"/>
              <a:ext cx="2425973" cy="1140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5D73"/>
                </a:buClr>
                <a:buSzPts val="4800"/>
                <a:buFont typeface="Arial Narrow"/>
                <a:buNone/>
              </a:pPr>
              <a:r>
                <a:rPr lang="fi-FI" sz="4800">
                  <a:solidFill>
                    <a:srgbClr val="365D73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Jokainen</a:t>
              </a:r>
              <a:endParaRPr sz="4800">
                <a:solidFill>
                  <a:srgbClr val="365D7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6916414" y="2769191"/>
              <a:ext cx="4313784" cy="1140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0"/>
                <a:buFont typeface="Arial Narrow"/>
                <a:buNone/>
              </a:pPr>
              <a:r>
                <a:rPr lang="fi-FI" sz="6000" b="1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koulupäivä</a:t>
              </a:r>
              <a:endParaRPr sz="60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7869483" y="3601408"/>
              <a:ext cx="1911258" cy="1140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1C2B3"/>
                </a:buClr>
                <a:buSzPts val="8000"/>
                <a:buFont typeface="Arial Black"/>
                <a:buNone/>
              </a:pPr>
              <a:r>
                <a:rPr lang="fi-FI" sz="8000" b="1">
                  <a:solidFill>
                    <a:srgbClr val="C1C2B3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on</a:t>
              </a:r>
              <a:endParaRPr sz="4800" b="1">
                <a:solidFill>
                  <a:srgbClr val="C1C2B3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8172724" y="4055766"/>
              <a:ext cx="2694234" cy="1140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7F39"/>
                </a:buClr>
                <a:buSzPts val="5400"/>
                <a:buFont typeface="Arial"/>
                <a:buNone/>
              </a:pPr>
              <a:r>
                <a:rPr lang="fi-FI" sz="5400">
                  <a:solidFill>
                    <a:srgbClr val="F77F39"/>
                  </a:solidFill>
                  <a:latin typeface="Arial"/>
                  <a:ea typeface="Arial"/>
                  <a:cs typeface="Arial"/>
                  <a:sym typeface="Arial"/>
                </a:rPr>
                <a:t>tärkeä</a:t>
              </a:r>
              <a:endParaRPr sz="5400">
                <a:solidFill>
                  <a:srgbClr val="F77F3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7197049" y="3743755"/>
              <a:ext cx="1041628" cy="144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8800">
                  <a:solidFill>
                    <a:srgbClr val="365D73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#</a:t>
              </a:r>
              <a:endParaRPr sz="8800">
                <a:solidFill>
                  <a:srgbClr val="365D73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Vain otsikko">
  <p:cSld name="2_Vain otsikko">
    <p:bg>
      <p:bgPr>
        <a:solidFill>
          <a:srgbClr val="C1C2B3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38666" y="2141855"/>
            <a:ext cx="4682134" cy="3670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ain otsikko">
  <p:cSld name="1_Vain otsikko">
    <p:bg>
      <p:bgPr>
        <a:solidFill>
          <a:srgbClr val="365D73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grpSp>
        <p:nvGrpSpPr>
          <p:cNvPr id="85" name="Google Shape;85;p15"/>
          <p:cNvGrpSpPr/>
          <p:nvPr/>
        </p:nvGrpSpPr>
        <p:grpSpPr>
          <a:xfrm>
            <a:off x="6916414" y="2157181"/>
            <a:ext cx="4313784" cy="3038777"/>
            <a:chOff x="6916414" y="2157181"/>
            <a:chExt cx="4313784" cy="3038777"/>
          </a:xfrm>
        </p:grpSpPr>
        <p:sp>
          <p:nvSpPr>
            <p:cNvPr id="86" name="Google Shape;86;p15"/>
            <p:cNvSpPr txBox="1"/>
            <p:nvPr/>
          </p:nvSpPr>
          <p:spPr>
            <a:xfrm>
              <a:off x="8224554" y="2157181"/>
              <a:ext cx="2425973" cy="1140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Arial Narrow"/>
                <a:buNone/>
              </a:pPr>
              <a:r>
                <a:rPr lang="fi-FI" sz="4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Jokainen</a:t>
              </a:r>
              <a:endPara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5"/>
            <p:cNvSpPr txBox="1"/>
            <p:nvPr/>
          </p:nvSpPr>
          <p:spPr>
            <a:xfrm>
              <a:off x="6916414" y="2769191"/>
              <a:ext cx="4313784" cy="1140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A489"/>
                </a:buClr>
                <a:buSzPts val="6000"/>
                <a:buFont typeface="Arial Narrow"/>
                <a:buNone/>
              </a:pPr>
              <a:r>
                <a:rPr lang="fi-FI" sz="6000" b="1">
                  <a:solidFill>
                    <a:srgbClr val="70A489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koulupäivä</a:t>
              </a:r>
              <a:endParaRPr sz="6000" b="1">
                <a:solidFill>
                  <a:srgbClr val="70A489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8" name="Google Shape;88;p15"/>
            <p:cNvSpPr txBox="1"/>
            <p:nvPr/>
          </p:nvSpPr>
          <p:spPr>
            <a:xfrm>
              <a:off x="7869483" y="3601408"/>
              <a:ext cx="1911258" cy="1140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1C2B3"/>
                </a:buClr>
                <a:buSzPts val="8000"/>
                <a:buFont typeface="Arial Black"/>
                <a:buNone/>
              </a:pPr>
              <a:r>
                <a:rPr lang="fi-FI" sz="8000" b="1">
                  <a:solidFill>
                    <a:srgbClr val="C1C2B3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on</a:t>
              </a:r>
              <a:endParaRPr sz="4800" b="1">
                <a:solidFill>
                  <a:srgbClr val="C1C2B3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89" name="Google Shape;89;p15"/>
            <p:cNvSpPr txBox="1"/>
            <p:nvPr/>
          </p:nvSpPr>
          <p:spPr>
            <a:xfrm>
              <a:off x="8172724" y="4055766"/>
              <a:ext cx="2694234" cy="11401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rm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77F39"/>
                </a:buClr>
                <a:buSzPts val="5400"/>
                <a:buFont typeface="Arial"/>
                <a:buNone/>
              </a:pPr>
              <a:r>
                <a:rPr lang="fi-FI" sz="5400">
                  <a:solidFill>
                    <a:srgbClr val="F77F39"/>
                  </a:solidFill>
                  <a:latin typeface="Arial"/>
                  <a:ea typeface="Arial"/>
                  <a:cs typeface="Arial"/>
                  <a:sym typeface="Arial"/>
                </a:rPr>
                <a:t>tärkeä</a:t>
              </a:r>
              <a:endParaRPr sz="5400">
                <a:solidFill>
                  <a:srgbClr val="F77F3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5"/>
            <p:cNvSpPr txBox="1"/>
            <p:nvPr/>
          </p:nvSpPr>
          <p:spPr>
            <a:xfrm>
              <a:off x="7197049" y="3743755"/>
              <a:ext cx="1041628" cy="144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i-FI" sz="88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#</a:t>
              </a:r>
              <a:endParaRPr sz="8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sisältö" type="objTx">
  <p:cSld name="OBJECT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-1" y="457200"/>
            <a:ext cx="1918703" cy="1002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 Narrow"/>
              <a:buNone/>
              <a:defRPr sz="2000">
                <a:solidFill>
                  <a:srgbClr val="7F7F7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2052295" y="457200"/>
            <a:ext cx="9301505" cy="4975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2"/>
          </p:nvPr>
        </p:nvSpPr>
        <p:spPr>
          <a:xfrm>
            <a:off x="0" y="1621301"/>
            <a:ext cx="191870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98" name="Google Shape;98;p16"/>
          <p:cNvCxnSpPr/>
          <p:nvPr/>
        </p:nvCxnSpPr>
        <p:spPr>
          <a:xfrm flipH="1">
            <a:off x="1918702" y="143691"/>
            <a:ext cx="1" cy="6212659"/>
          </a:xfrm>
          <a:prstGeom prst="straightConnector1">
            <a:avLst/>
          </a:prstGeom>
          <a:noFill/>
          <a:ln w="57150" cap="flat" cmpd="sng">
            <a:solidFill>
              <a:srgbClr val="365D7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96495" y="5857103"/>
            <a:ext cx="1557931" cy="1133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kuva">
  <p:cSld name="Otsikollinen kuva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112544" y="590675"/>
            <a:ext cx="1775996" cy="11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 Narrow"/>
              <a:buNone/>
              <a:defRPr sz="2000">
                <a:solidFill>
                  <a:srgbClr val="7F7F7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>
            <a:spLocks noGrp="1"/>
          </p:cNvSpPr>
          <p:nvPr>
            <p:ph type="pic" idx="2"/>
          </p:nvPr>
        </p:nvSpPr>
        <p:spPr>
          <a:xfrm>
            <a:off x="2320754" y="590675"/>
            <a:ext cx="900608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114571" y="2032781"/>
            <a:ext cx="1775995" cy="34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107" name="Google Shape;107;p17"/>
          <p:cNvCxnSpPr/>
          <p:nvPr/>
        </p:nvCxnSpPr>
        <p:spPr>
          <a:xfrm flipH="1">
            <a:off x="1918702" y="143691"/>
            <a:ext cx="1" cy="6212659"/>
          </a:xfrm>
          <a:prstGeom prst="straightConnector1">
            <a:avLst/>
          </a:prstGeom>
          <a:noFill/>
          <a:ln w="57150" cap="flat" cmpd="sng">
            <a:solidFill>
              <a:srgbClr val="365D7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8" name="Google Shape;10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96495" y="5857103"/>
            <a:ext cx="1557931" cy="1133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tsikollinen kuva">
  <p:cSld name="2_Otsikollinen kuva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title"/>
          </p:nvPr>
        </p:nvSpPr>
        <p:spPr>
          <a:xfrm>
            <a:off x="1946839" y="2691696"/>
            <a:ext cx="9379998" cy="1186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000"/>
              <a:buFont typeface="Arial Narrow"/>
              <a:buNone/>
              <a:defRPr sz="4000">
                <a:solidFill>
                  <a:srgbClr val="7F7F7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>
            <a:spLocks noGrp="1"/>
          </p:cNvSpPr>
          <p:nvPr>
            <p:ph type="pic" idx="2"/>
          </p:nvPr>
        </p:nvSpPr>
        <p:spPr>
          <a:xfrm>
            <a:off x="2320754" y="590675"/>
            <a:ext cx="9006083" cy="1946463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1946839" y="4112406"/>
            <a:ext cx="6772875" cy="180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cxnSp>
        <p:nvCxnSpPr>
          <p:cNvPr id="116" name="Google Shape;116;p18"/>
          <p:cNvCxnSpPr/>
          <p:nvPr/>
        </p:nvCxnSpPr>
        <p:spPr>
          <a:xfrm flipH="1">
            <a:off x="1918702" y="143691"/>
            <a:ext cx="1" cy="6212659"/>
          </a:xfrm>
          <a:prstGeom prst="straightConnector1">
            <a:avLst/>
          </a:prstGeom>
          <a:noFill/>
          <a:ln w="57150" cap="flat" cmpd="sng">
            <a:solidFill>
              <a:srgbClr val="365D7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7" name="Google Shape;11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1797" y="0"/>
            <a:ext cx="1557931" cy="1133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yhjä">
  <p:cSld name="1_Tyhjä">
    <p:bg>
      <p:bgPr>
        <a:solidFill>
          <a:srgbClr val="F77F39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51861" y="2005268"/>
            <a:ext cx="3204996" cy="25122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5756857" y="2287126"/>
            <a:ext cx="4586287" cy="176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1C2B3"/>
              </a:buClr>
              <a:buSzPts val="2000"/>
              <a:buNone/>
              <a:defRPr sz="2000">
                <a:solidFill>
                  <a:srgbClr val="C1C2B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6" name="Google Shape;56;p11"/>
          <p:cNvCxnSpPr/>
          <p:nvPr/>
        </p:nvCxnSpPr>
        <p:spPr>
          <a:xfrm flipH="1">
            <a:off x="5505383" y="155063"/>
            <a:ext cx="1" cy="6212659"/>
          </a:xfrm>
          <a:prstGeom prst="straightConnector1">
            <a:avLst/>
          </a:prstGeom>
          <a:noFill/>
          <a:ln w="57150" cap="flat" cmpd="sng">
            <a:solidFill>
              <a:srgbClr val="365D7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1124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1C2B3"/>
              </a:buClr>
              <a:buSzPts val="4400"/>
              <a:buFont typeface="Arial Narrow"/>
              <a:buNone/>
              <a:defRPr sz="4400" b="1" i="0" u="none" strike="noStrike" cap="none">
                <a:solidFill>
                  <a:srgbClr val="C1C2B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1" u="none" strike="noStrike" cap="non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urn.fi/URN:ISBN:978-952-302-586-8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urn.fi/URN:ISBN:978-952-302-586-8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urn.fi/URN:ISBN:978-952-302-586-8" TargetMode="Externa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"/>
          <p:cNvSpPr txBox="1">
            <a:spLocks noGrp="1"/>
          </p:cNvSpPr>
          <p:nvPr>
            <p:ph type="ctrTitle"/>
          </p:nvPr>
        </p:nvSpPr>
        <p:spPr>
          <a:xfrm>
            <a:off x="1918702" y="185098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0"/>
              <a:buFont typeface="Arial Narrow"/>
              <a:buNone/>
            </a:pPr>
            <a:r>
              <a:rPr lang="fi-FI">
                <a:solidFill>
                  <a:schemeClr val="tx1"/>
                </a:solidFill>
              </a:rPr>
              <a:t>SKY - sitouttava kouluyhteisötyö 2021-2023</a:t>
            </a: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04923C-4979-49D3-8B53-A122091A31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8863" y="596900"/>
            <a:ext cx="9380537" cy="1185863"/>
          </a:xfrm>
        </p:spPr>
        <p:txBody>
          <a:bodyPr>
            <a:normAutofit/>
          </a:bodyPr>
          <a:lstStyle/>
          <a:p>
            <a:r>
              <a:rPr lang="fi-FI"/>
              <a:t>Huolihetki - kuunteluharjoitus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7F198B-9BC2-4EC2-A22A-9FB9D42DC00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03443" y="2524918"/>
            <a:ext cx="5978936" cy="3668064"/>
          </a:xfrm>
        </p:spPr>
        <p:txBody>
          <a:bodyPr>
            <a:noAutofit/>
          </a:bodyPr>
          <a:lstStyle/>
          <a:p>
            <a:r>
              <a:rPr lang="fi-FI" sz="2400">
                <a:solidFill>
                  <a:schemeClr val="bg1"/>
                </a:solidFill>
                <a:latin typeface="Arial Narrow" panose="020B0606020202030204" pitchFamily="34" charset="0"/>
                <a:ea typeface="Calibri"/>
                <a:cs typeface="Calibri"/>
              </a:rPr>
              <a:t>Aikaa on 5 minuuttia per henkilö. Koko aika käytetään.</a:t>
            </a:r>
          </a:p>
          <a:p>
            <a:r>
              <a:rPr lang="fi-FI" sz="2400">
                <a:solidFill>
                  <a:schemeClr val="bg1"/>
                </a:solidFill>
                <a:latin typeface="Arial Narrow" panose="020B0606020202030204" pitchFamily="34" charset="0"/>
                <a:ea typeface="Calibri"/>
                <a:cs typeface="Calibri"/>
              </a:rPr>
              <a:t>Kun olet kertojana</a:t>
            </a:r>
          </a:p>
          <a:p>
            <a:pPr marL="685800" indent="-457200">
              <a:buFont typeface="Wingdings" panose="05000000000000000000" pitchFamily="2" charset="2"/>
              <a:buChar char="Ø"/>
            </a:pPr>
            <a:r>
              <a:rPr lang="fi-FI" sz="2400">
                <a:solidFill>
                  <a:schemeClr val="bg1"/>
                </a:solidFill>
                <a:latin typeface="Arial Narrow" panose="020B0606020202030204" pitchFamily="34" charset="0"/>
                <a:ea typeface="Calibri"/>
                <a:cs typeface="Calibri"/>
              </a:rPr>
              <a:t>valitse taso, jolla haluat kertoa asiasta</a:t>
            </a:r>
          </a:p>
          <a:p>
            <a:pPr marL="685800" indent="-457200">
              <a:buFont typeface="Wingdings" panose="05000000000000000000" pitchFamily="2" charset="2"/>
              <a:buChar char="Ø"/>
            </a:pPr>
            <a:r>
              <a:rPr lang="fi-FI" sz="2400">
                <a:solidFill>
                  <a:schemeClr val="bg1"/>
                </a:solidFill>
                <a:latin typeface="Arial Narrow" panose="020B0606020202030204" pitchFamily="34" charset="0"/>
                <a:ea typeface="Calibri"/>
                <a:cs typeface="Calibri"/>
              </a:rPr>
              <a:t>jos sinulla ei ole enempää kerrottavaa, voit olla myös hiljaa</a:t>
            </a:r>
          </a:p>
          <a:p>
            <a:r>
              <a:rPr lang="fi-FI" sz="2400">
                <a:solidFill>
                  <a:schemeClr val="bg1"/>
                </a:solidFill>
                <a:latin typeface="Arial Narrow" panose="020B0606020202030204" pitchFamily="34" charset="0"/>
                <a:ea typeface="Calibri"/>
                <a:cs typeface="Calibri"/>
              </a:rPr>
              <a:t>Kun olet kuuntelijana</a:t>
            </a:r>
          </a:p>
          <a:p>
            <a:pPr marL="571500" indent="-342900">
              <a:buFont typeface="Wingdings" panose="05000000000000000000" pitchFamily="2" charset="2"/>
              <a:buChar char="Ø"/>
            </a:pPr>
            <a:r>
              <a:rPr lang="fi-FI" sz="2400">
                <a:solidFill>
                  <a:schemeClr val="bg1"/>
                </a:solidFill>
                <a:latin typeface="Arial Narrow" panose="020B0606020202030204" pitchFamily="34" charset="0"/>
                <a:ea typeface="Calibri"/>
                <a:cs typeface="Calibri"/>
              </a:rPr>
              <a:t>älä kommentoi, mutta näytä, että kuuntelet</a:t>
            </a:r>
          </a:p>
        </p:txBody>
      </p:sp>
    </p:spTree>
    <p:extLst>
      <p:ext uri="{BB962C8B-B14F-4D97-AF65-F5344CB8AC3E}">
        <p14:creationId xmlns:p14="http://schemas.microsoft.com/office/powerpoint/2010/main" val="475255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04923C-4979-49D3-8B53-A122091A31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8863" y="596900"/>
            <a:ext cx="9380537" cy="1185863"/>
          </a:xfrm>
        </p:spPr>
        <p:txBody>
          <a:bodyPr>
            <a:normAutofit/>
          </a:bodyPr>
          <a:lstStyle/>
          <a:p>
            <a:r>
              <a:rPr lang="fi-FI"/>
              <a:t>Huolihetki - kuunteluharjoitus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7F198B-9BC2-4EC2-A22A-9FB9D42DC00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03443" y="2524918"/>
            <a:ext cx="5978936" cy="3668064"/>
          </a:xfrm>
        </p:spPr>
        <p:txBody>
          <a:bodyPr>
            <a:normAutofit/>
          </a:bodyPr>
          <a:lstStyle/>
          <a:p>
            <a:r>
              <a:rPr lang="fi-FI" sz="3500">
                <a:solidFill>
                  <a:schemeClr val="bg1"/>
                </a:solidFill>
                <a:latin typeface="Arial Narrow" panose="020B0606020202030204" pitchFamily="34" charset="0"/>
                <a:ea typeface="Calibri"/>
                <a:cs typeface="Calibri"/>
              </a:rPr>
              <a:t>Mikä tai mitkä asiat ovat mietityttäneet / ärsyttäneet / huolestuttaneet oman luokkasi kanssa?</a:t>
            </a:r>
          </a:p>
        </p:txBody>
      </p:sp>
    </p:spTree>
    <p:extLst>
      <p:ext uri="{BB962C8B-B14F-4D97-AF65-F5344CB8AC3E}">
        <p14:creationId xmlns:p14="http://schemas.microsoft.com/office/powerpoint/2010/main" val="3964375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04923C-4979-49D3-8B53-A122091A31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8863" y="596900"/>
            <a:ext cx="9380537" cy="1185863"/>
          </a:xfrm>
        </p:spPr>
        <p:txBody>
          <a:bodyPr>
            <a:normAutofit/>
          </a:bodyPr>
          <a:lstStyle/>
          <a:p>
            <a:r>
              <a:rPr lang="fi-FI"/>
              <a:t>Ripaus onnea - dialogiharjoitus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7F198B-9BC2-4EC2-A22A-9FB9D42DC00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68401" y="2524918"/>
            <a:ext cx="5869398" cy="3405982"/>
          </a:xfrm>
        </p:spPr>
        <p:txBody>
          <a:bodyPr>
            <a:normAutofit/>
          </a:bodyPr>
          <a:lstStyle/>
          <a:p>
            <a:r>
              <a:rPr lang="fi-FI" sz="3200">
                <a:solidFill>
                  <a:schemeClr val="bg1"/>
                </a:solidFill>
              </a:rPr>
              <a:t>Missä asioissa olet kokenut onnistumisia luokanvalvojana nykyisen luokkasi kanssa?</a:t>
            </a:r>
          </a:p>
        </p:txBody>
      </p:sp>
    </p:spTree>
    <p:extLst>
      <p:ext uri="{BB962C8B-B14F-4D97-AF65-F5344CB8AC3E}">
        <p14:creationId xmlns:p14="http://schemas.microsoft.com/office/powerpoint/2010/main" val="3754014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03803F97-5D8A-1A08-57D9-92E5B943E9C6}"/>
              </a:ext>
            </a:extLst>
          </p:cNvPr>
          <p:cNvSpPr txBox="1"/>
          <p:nvPr/>
        </p:nvSpPr>
        <p:spPr>
          <a:xfrm>
            <a:off x="701842" y="267368"/>
            <a:ext cx="6055893" cy="69865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800" b="1">
                <a:solidFill>
                  <a:schemeClr val="bg1"/>
                </a:solidFill>
                <a:latin typeface="Arial Narrow"/>
              </a:rPr>
              <a:t>Ohjeet keskustelulle:</a:t>
            </a:r>
          </a:p>
          <a:p>
            <a:endParaRPr lang="fi-FI" sz="2800">
              <a:solidFill>
                <a:schemeClr val="bg1"/>
              </a:solidFill>
              <a:latin typeface="Arial Narrow"/>
            </a:endParaRPr>
          </a:p>
          <a:p>
            <a:r>
              <a:rPr lang="fi-FI" sz="2800" b="1">
                <a:solidFill>
                  <a:schemeClr val="bg1"/>
                </a:solidFill>
                <a:latin typeface="Arial Narrow"/>
              </a:rPr>
              <a:t>Vaihe 1</a:t>
            </a:r>
            <a:r>
              <a:rPr lang="fi-FI" sz="2800">
                <a:solidFill>
                  <a:schemeClr val="bg1"/>
                </a:solidFill>
                <a:latin typeface="Arial Narrow"/>
              </a:rPr>
              <a:t>: Aikaa kertojalle 3min. Tämän aikana 2 muuta henkilöä vain kuuntelevat ja osoittavat sen eleillä. Ei ääneen kommentointia. </a:t>
            </a:r>
          </a:p>
          <a:p>
            <a:endParaRPr lang="fi-FI" sz="2800">
              <a:solidFill>
                <a:schemeClr val="bg1"/>
              </a:solidFill>
              <a:latin typeface="Arial Narrow"/>
            </a:endParaRPr>
          </a:p>
          <a:p>
            <a:r>
              <a:rPr lang="fi-FI" sz="2800" b="1">
                <a:solidFill>
                  <a:schemeClr val="bg1"/>
                </a:solidFill>
                <a:latin typeface="Arial Narrow"/>
              </a:rPr>
              <a:t>Vaihe 2</a:t>
            </a:r>
            <a:r>
              <a:rPr lang="fi-FI" sz="2800">
                <a:solidFill>
                  <a:schemeClr val="bg1"/>
                </a:solidFill>
                <a:latin typeface="Arial Narrow"/>
              </a:rPr>
              <a:t>: Kuuntelijat keskustelevat 2min vain keskenään siitä, mitä kuulivat. Ei kerrota omia tulkintoja tai omien kokemusten kertomista.</a:t>
            </a:r>
          </a:p>
          <a:p>
            <a:endParaRPr lang="fi-FI" sz="2800">
              <a:solidFill>
                <a:schemeClr val="bg1"/>
              </a:solidFill>
              <a:latin typeface="Arial Narrow"/>
            </a:endParaRPr>
          </a:p>
          <a:p>
            <a:r>
              <a:rPr lang="fi-FI" sz="2800" b="1">
                <a:solidFill>
                  <a:schemeClr val="bg1"/>
                </a:solidFill>
                <a:latin typeface="Arial Narrow"/>
              </a:rPr>
              <a:t>Vaihe 3:</a:t>
            </a:r>
            <a:r>
              <a:rPr lang="fi-FI" sz="2800">
                <a:solidFill>
                  <a:schemeClr val="bg1"/>
                </a:solidFill>
                <a:latin typeface="Arial Narrow"/>
              </a:rPr>
              <a:t> Kuuntelija ja keskustelijat juttelevat  3min siitä, miltä harjoitus tuntui? </a:t>
            </a:r>
          </a:p>
          <a:p>
            <a:endParaRPr lang="fi-FI" sz="2800"/>
          </a:p>
        </p:txBody>
      </p:sp>
    </p:spTree>
    <p:extLst>
      <p:ext uri="{BB962C8B-B14F-4D97-AF65-F5344CB8AC3E}">
        <p14:creationId xmlns:p14="http://schemas.microsoft.com/office/powerpoint/2010/main" val="1396034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7F670A-CF37-84B7-914C-EB60F7C9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Loppureflektio: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78800C6-DAC3-F352-2864-AF3821083A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400">
                <a:solidFill>
                  <a:schemeClr val="tx1"/>
                </a:solidFill>
              </a:rPr>
              <a:t>Kirjaa lyhyesti ajatuksesi paperille:</a:t>
            </a:r>
          </a:p>
          <a:p>
            <a:endParaRPr lang="fi-FI" sz="2400">
              <a:solidFill>
                <a:schemeClr val="tx1"/>
              </a:solidFill>
            </a:endParaRPr>
          </a:p>
          <a:p>
            <a:r>
              <a:rPr lang="fi-FI" sz="2400">
                <a:solidFill>
                  <a:schemeClr val="tx1"/>
                </a:solidFill>
              </a:rPr>
              <a:t>1) Mitkä kaikki koit tärkeäksi ja merkitykselliseksi tämän päivän tapaamisessa?</a:t>
            </a:r>
          </a:p>
          <a:p>
            <a:endParaRPr lang="fi-FI" sz="2400">
              <a:solidFill>
                <a:schemeClr val="tx1"/>
              </a:solidFill>
            </a:endParaRPr>
          </a:p>
          <a:p>
            <a:r>
              <a:rPr lang="fi-FI" sz="2400">
                <a:solidFill>
                  <a:schemeClr val="tx1"/>
                </a:solidFill>
              </a:rPr>
              <a:t>2) Mikä on muuttunut ajattelussasi ja toiminnassasi LV:nä toimimisessa?</a:t>
            </a:r>
          </a:p>
          <a:p>
            <a:endParaRPr lang="fi-FI" sz="2400">
              <a:solidFill>
                <a:schemeClr val="tx1"/>
              </a:solidFill>
            </a:endParaRPr>
          </a:p>
          <a:p>
            <a:r>
              <a:rPr lang="fi-FI" sz="2400">
                <a:solidFill>
                  <a:schemeClr val="tx1"/>
                </a:solidFill>
              </a:rPr>
              <a:t>3) Mikä kaikki sinussa on edesauttanut onnistumisten syntymistä?</a:t>
            </a:r>
          </a:p>
        </p:txBody>
      </p:sp>
    </p:spTree>
    <p:extLst>
      <p:ext uri="{BB962C8B-B14F-4D97-AF65-F5344CB8AC3E}">
        <p14:creationId xmlns:p14="http://schemas.microsoft.com/office/powerpoint/2010/main" val="1191876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"/>
          <p:cNvSpPr txBox="1">
            <a:spLocks noGrp="1"/>
          </p:cNvSpPr>
          <p:nvPr>
            <p:ph type="body" idx="1"/>
          </p:nvPr>
        </p:nvSpPr>
        <p:spPr>
          <a:xfrm>
            <a:off x="5756857" y="2287126"/>
            <a:ext cx="4586287" cy="176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400" i="1">
                <a:solidFill>
                  <a:schemeClr val="tx1"/>
                </a:solidFill>
              </a:rPr>
              <a:t>”</a:t>
            </a:r>
            <a:r>
              <a:rPr lang="en-US" sz="2400" i="1" err="1">
                <a:solidFill>
                  <a:schemeClr val="tx1"/>
                </a:solidFill>
              </a:rPr>
              <a:t>Ihmiset</a:t>
            </a:r>
            <a:r>
              <a:rPr lang="en-US" sz="2400" i="1">
                <a:solidFill>
                  <a:schemeClr val="tx1"/>
                </a:solidFill>
              </a:rPr>
              <a:t> </a:t>
            </a:r>
            <a:r>
              <a:rPr lang="en-US" sz="2400" i="1" err="1">
                <a:solidFill>
                  <a:schemeClr val="tx1"/>
                </a:solidFill>
              </a:rPr>
              <a:t>eivät</a:t>
            </a:r>
            <a:r>
              <a:rPr lang="en-US" sz="2400" i="1">
                <a:solidFill>
                  <a:schemeClr val="tx1"/>
                </a:solidFill>
              </a:rPr>
              <a:t> </a:t>
            </a:r>
            <a:r>
              <a:rPr lang="en-US" sz="2400" i="1" err="1">
                <a:solidFill>
                  <a:schemeClr val="tx1"/>
                </a:solidFill>
              </a:rPr>
              <a:t>muista</a:t>
            </a:r>
            <a:r>
              <a:rPr lang="en-US" sz="2400" i="1">
                <a:solidFill>
                  <a:schemeClr val="tx1"/>
                </a:solidFill>
              </a:rPr>
              <a:t> </a:t>
            </a:r>
            <a:r>
              <a:rPr lang="en-US" sz="2400" i="1" err="1">
                <a:solidFill>
                  <a:schemeClr val="tx1"/>
                </a:solidFill>
              </a:rPr>
              <a:t>mitä</a:t>
            </a:r>
            <a:r>
              <a:rPr lang="en-US" sz="2400" i="1">
                <a:solidFill>
                  <a:schemeClr val="tx1"/>
                </a:solidFill>
              </a:rPr>
              <a:t> </a:t>
            </a:r>
            <a:r>
              <a:rPr lang="en-US" sz="2400" i="1" err="1">
                <a:solidFill>
                  <a:schemeClr val="tx1"/>
                </a:solidFill>
              </a:rPr>
              <a:t>sanoit</a:t>
            </a:r>
            <a:r>
              <a:rPr lang="en-US" sz="2400" i="1">
                <a:solidFill>
                  <a:schemeClr val="tx1"/>
                </a:solidFill>
              </a:rPr>
              <a:t>. </a:t>
            </a:r>
            <a:endParaRPr lang="en-US" sz="2400" i="1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2400" i="1">
                <a:solidFill>
                  <a:schemeClr val="tx1"/>
                </a:solidFill>
              </a:rPr>
              <a:t>He </a:t>
            </a:r>
            <a:r>
              <a:rPr lang="en-US" sz="2400" i="1" err="1">
                <a:solidFill>
                  <a:schemeClr val="tx1"/>
                </a:solidFill>
              </a:rPr>
              <a:t>eivät</a:t>
            </a:r>
            <a:r>
              <a:rPr lang="en-US" sz="2400" i="1">
                <a:solidFill>
                  <a:schemeClr val="tx1"/>
                </a:solidFill>
              </a:rPr>
              <a:t> </a:t>
            </a:r>
            <a:r>
              <a:rPr lang="en-US" sz="2400" i="1" err="1">
                <a:solidFill>
                  <a:schemeClr val="tx1"/>
                </a:solidFill>
              </a:rPr>
              <a:t>muista</a:t>
            </a:r>
            <a:r>
              <a:rPr lang="en-US" sz="2400" i="1">
                <a:solidFill>
                  <a:schemeClr val="tx1"/>
                </a:solidFill>
              </a:rPr>
              <a:t> </a:t>
            </a:r>
            <a:r>
              <a:rPr lang="en-US" sz="2400" i="1" err="1">
                <a:solidFill>
                  <a:schemeClr val="tx1"/>
                </a:solidFill>
              </a:rPr>
              <a:t>mitä</a:t>
            </a:r>
            <a:r>
              <a:rPr lang="en-US" sz="2400" i="1">
                <a:solidFill>
                  <a:schemeClr val="tx1"/>
                </a:solidFill>
              </a:rPr>
              <a:t> </a:t>
            </a:r>
            <a:r>
              <a:rPr lang="en-US" sz="2400" i="1" err="1">
                <a:solidFill>
                  <a:schemeClr val="tx1"/>
                </a:solidFill>
              </a:rPr>
              <a:t>teit</a:t>
            </a:r>
            <a:r>
              <a:rPr lang="en-US" sz="2400" i="1">
                <a:solidFill>
                  <a:schemeClr val="tx1"/>
                </a:solidFill>
              </a:rPr>
              <a:t>. </a:t>
            </a:r>
            <a:endParaRPr lang="en-US" sz="2400" i="1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2400" i="1">
                <a:solidFill>
                  <a:schemeClr val="tx1"/>
                </a:solidFill>
              </a:rPr>
              <a:t>Mutta he </a:t>
            </a:r>
            <a:r>
              <a:rPr lang="en-US" sz="2400" i="1" err="1">
                <a:solidFill>
                  <a:schemeClr val="tx1"/>
                </a:solidFill>
              </a:rPr>
              <a:t>eivät</a:t>
            </a:r>
            <a:r>
              <a:rPr lang="en-US" sz="2400" i="1">
                <a:solidFill>
                  <a:schemeClr val="tx1"/>
                </a:solidFill>
              </a:rPr>
              <a:t> </a:t>
            </a:r>
            <a:r>
              <a:rPr lang="en-US" sz="2400" i="1" err="1">
                <a:solidFill>
                  <a:schemeClr val="tx1"/>
                </a:solidFill>
              </a:rPr>
              <a:t>koskaan</a:t>
            </a:r>
            <a:r>
              <a:rPr lang="en-US" sz="2400" i="1">
                <a:solidFill>
                  <a:schemeClr val="tx1"/>
                </a:solidFill>
              </a:rPr>
              <a:t> </a:t>
            </a:r>
            <a:r>
              <a:rPr lang="en-US" sz="2400" i="1" err="1">
                <a:solidFill>
                  <a:schemeClr val="tx1"/>
                </a:solidFill>
              </a:rPr>
              <a:t>unohda</a:t>
            </a:r>
            <a:r>
              <a:rPr lang="en-US" sz="2400" i="1">
                <a:solidFill>
                  <a:schemeClr val="tx1"/>
                </a:solidFill>
              </a:rPr>
              <a:t>, </a:t>
            </a:r>
            <a:endParaRPr lang="en-US" sz="2400" i="1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2400" i="1" err="1">
                <a:solidFill>
                  <a:schemeClr val="tx1"/>
                </a:solidFill>
              </a:rPr>
              <a:t>mitä</a:t>
            </a:r>
            <a:r>
              <a:rPr lang="en-US" sz="2400" i="1">
                <a:solidFill>
                  <a:schemeClr val="tx1"/>
                </a:solidFill>
              </a:rPr>
              <a:t> </a:t>
            </a:r>
            <a:r>
              <a:rPr lang="en-US" sz="2400" i="1" err="1">
                <a:solidFill>
                  <a:schemeClr val="tx1"/>
                </a:solidFill>
              </a:rPr>
              <a:t>sait</a:t>
            </a:r>
            <a:r>
              <a:rPr lang="en-US" sz="2400" i="1">
                <a:solidFill>
                  <a:schemeClr val="tx1"/>
                </a:solidFill>
              </a:rPr>
              <a:t> </a:t>
            </a:r>
            <a:r>
              <a:rPr lang="en-US" sz="2400" i="1" err="1">
                <a:solidFill>
                  <a:schemeClr val="tx1"/>
                </a:solidFill>
              </a:rPr>
              <a:t>heidät</a:t>
            </a:r>
            <a:r>
              <a:rPr lang="en-US" sz="2400" i="1">
                <a:solidFill>
                  <a:schemeClr val="tx1"/>
                </a:solidFill>
              </a:rPr>
              <a:t> </a:t>
            </a:r>
            <a:r>
              <a:rPr lang="en-US" sz="2400" i="1" err="1">
                <a:solidFill>
                  <a:schemeClr val="tx1"/>
                </a:solidFill>
              </a:rPr>
              <a:t>tuntemaan</a:t>
            </a:r>
            <a:r>
              <a:rPr lang="en-US" sz="2400" i="1">
                <a:solidFill>
                  <a:schemeClr val="tx1"/>
                </a:solidFill>
              </a:rPr>
              <a:t>.”</a:t>
            </a:r>
            <a:endParaRPr lang="en-US" sz="2400" i="1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2400" i="1">
                <a:solidFill>
                  <a:schemeClr val="tx1"/>
                </a:solidFill>
              </a:rPr>
              <a:t>- Maya Angelou</a:t>
            </a:r>
            <a:endParaRPr lang="en-US" sz="2400" i="1">
              <a:solidFill>
                <a:schemeClr val="tx1"/>
              </a:solidFill>
              <a:cs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1C2B3"/>
              </a:buClr>
              <a:buSzPts val="2000"/>
              <a:buNone/>
            </a:pPr>
            <a:endParaRPr>
              <a:solidFill>
                <a:srgbClr val="C1C2B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Tervetuloa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sz="2400" dirty="0">
                <a:solidFill>
                  <a:schemeClr val="tx1"/>
                </a:solidFill>
              </a:rPr>
              <a:t>Mitä sinulle kuuluu luokanohjaajana?</a:t>
            </a:r>
          </a:p>
        </p:txBody>
      </p:sp>
      <p:pic>
        <p:nvPicPr>
          <p:cNvPr id="6" name="Kuva 5" descr="Ilmaisia Kuvia : pöytä, koriste, levätä, huonekalut, puinen penkki ..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80"/>
          <a:stretch/>
        </p:blipFill>
        <p:spPr>
          <a:xfrm>
            <a:off x="7217762" y="3848348"/>
            <a:ext cx="4109075" cy="2070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224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1F12DC-8FEE-CD60-C2F0-8E6294504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>
                <a:solidFill>
                  <a:schemeClr val="tx1"/>
                </a:solidFill>
              </a:rPr>
              <a:t>Tapaamisten sisällöt</a:t>
            </a:r>
            <a:br>
              <a:rPr lang="fi-FI"/>
            </a:b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3520D72-F5F7-AA20-7694-A1CF59E2EA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sz="2400" dirty="0">
                <a:solidFill>
                  <a:schemeClr val="tx1"/>
                </a:solidFill>
              </a:rPr>
              <a:t>Luokanvalvojien työkalupakki sisältää 3 tapaamiskertaa, jotka ovat  kestoltaan n. 3h/kerta. Tapaamisissa vetäjinä toimivat alueen kehittäjäopettajat .</a:t>
            </a:r>
            <a:endParaRPr lang="en-US" sz="2400" dirty="0">
              <a:solidFill>
                <a:schemeClr val="tx1"/>
              </a:solidFill>
            </a:endParaRPr>
          </a:p>
          <a:p>
            <a:pPr marL="685800" indent="-457200">
              <a:buAutoNum type="arabicPeriod"/>
            </a:pPr>
            <a:r>
              <a:rPr lang="fi-FI" sz="2400" dirty="0">
                <a:solidFill>
                  <a:schemeClr val="tx1"/>
                </a:solidFill>
              </a:rPr>
              <a:t>Teema: Kohtaaminen, kuulluksi tuleminen ja lämpimät ihmissuhteet koulun arjessa (huhti- toukokuu 2023)</a:t>
            </a:r>
            <a:endParaRPr lang="en-US" sz="2400" b="1" dirty="0">
              <a:solidFill>
                <a:schemeClr val="tx1"/>
              </a:solidFill>
            </a:endParaRPr>
          </a:p>
          <a:p>
            <a:pPr marL="685800" indent="-457200">
              <a:buAutoNum type="arabicPeriod"/>
            </a:pPr>
            <a:r>
              <a:rPr lang="fi-FI" sz="2400" dirty="0">
                <a:solidFill>
                  <a:schemeClr val="tx1"/>
                </a:solidFill>
              </a:rPr>
              <a:t>Teema: Ryhmäytyminen; toimiva ryhmä, osallisuus ja ilo  (elo- syyskuu 2023)</a:t>
            </a:r>
            <a:endParaRPr lang="en-US" sz="2400" b="1" dirty="0">
              <a:solidFill>
                <a:schemeClr val="tx1"/>
              </a:solidFill>
            </a:endParaRPr>
          </a:p>
          <a:p>
            <a:pPr marL="685800" indent="-457200">
              <a:buAutoNum type="arabicPeriod"/>
            </a:pPr>
            <a:r>
              <a:rPr lang="fi-FI" sz="2400" b="1" dirty="0">
                <a:solidFill>
                  <a:schemeClr val="tx1"/>
                </a:solidFill>
              </a:rPr>
              <a:t>Teema: Onnistumiset ja haasteet luokanvalvojan, -ohjaajan työssä ja 4. teema:  Hyvinvointia lisäävän toimintaympäristön vahvistaminen. Tapaaminen 6h.  ( marraskuu 2023)</a:t>
            </a:r>
            <a:endParaRPr lang="en-US" sz="2400" b="1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fi-FI" sz="2400">
              <a:solidFill>
                <a:schemeClr val="tx1"/>
              </a:solidFill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282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416C56A-32F0-4F94-99A8-924A913E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>
                <a:solidFill>
                  <a:schemeClr val="tx1"/>
                </a:solidFill>
              </a:rPr>
              <a:t>Tapaamisen tavoitteet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F3DAA7A-082F-4F4B-8228-1A987DBDA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6839" y="4112406"/>
            <a:ext cx="8563624" cy="1806701"/>
          </a:xfrm>
        </p:spPr>
        <p:txBody>
          <a:bodyPr>
            <a:normAutofit/>
          </a:bodyPr>
          <a:lstStyle/>
          <a:p>
            <a:pPr fontAlgn="base"/>
            <a:r>
              <a:rPr lang="fi-FI" sz="2400" err="1">
                <a:solidFill>
                  <a:schemeClr val="tx1"/>
                </a:solidFill>
              </a:rPr>
              <a:t>Luokanvalvojuuden</a:t>
            </a:r>
            <a:r>
              <a:rPr lang="fi-FI" sz="2400">
                <a:solidFill>
                  <a:schemeClr val="tx1"/>
                </a:solidFill>
              </a:rPr>
              <a:t> tukeminen ja vahvistaminen</a:t>
            </a:r>
          </a:p>
          <a:p>
            <a:pPr fontAlgn="base"/>
            <a:r>
              <a:rPr lang="fi-FI" sz="2400">
                <a:solidFill>
                  <a:schemeClr val="tx1"/>
                </a:solidFill>
              </a:rPr>
              <a:t>Vertaistuki</a:t>
            </a:r>
          </a:p>
          <a:p>
            <a:pPr fontAlgn="base"/>
            <a:r>
              <a:rPr lang="fi-FI" sz="2400">
                <a:solidFill>
                  <a:schemeClr val="tx1"/>
                </a:solidFill>
              </a:rPr>
              <a:t>Kokemus erilaisista dialogisista työskentelytavoista</a:t>
            </a:r>
          </a:p>
        </p:txBody>
      </p:sp>
    </p:spTree>
    <p:extLst>
      <p:ext uri="{BB962C8B-B14F-4D97-AF65-F5344CB8AC3E}">
        <p14:creationId xmlns:p14="http://schemas.microsoft.com/office/powerpoint/2010/main" val="3364287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416C56A-32F0-4F94-99A8-924A913EB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>
                <a:solidFill>
                  <a:schemeClr val="tx1"/>
                </a:solidFill>
              </a:rPr>
              <a:t>Tapaamisen sisältö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F3DAA7A-082F-4F4B-8228-1A987DBDA1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fi-FI" sz="2400">
                <a:solidFill>
                  <a:schemeClr val="tx1"/>
                </a:solidFill>
              </a:rPr>
              <a:t>Onnistumisten ja haasteiden jakaminen</a:t>
            </a:r>
          </a:p>
          <a:p>
            <a:pPr fontAlgn="base"/>
            <a:r>
              <a:rPr lang="fi-FI" sz="2400">
                <a:solidFill>
                  <a:schemeClr val="tx1"/>
                </a:solidFill>
              </a:rPr>
              <a:t>Oman toiminnan pohdintaa ja suunnittelua</a:t>
            </a:r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916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04923C-4979-49D3-8B53-A122091A31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8863" y="596900"/>
            <a:ext cx="9380537" cy="1185863"/>
          </a:xfrm>
        </p:spPr>
        <p:txBody>
          <a:bodyPr>
            <a:normAutofit/>
          </a:bodyPr>
          <a:lstStyle/>
          <a:p>
            <a:r>
              <a:rPr lang="fi-FI"/>
              <a:t>Alkulämmittely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7F198B-9BC2-4EC2-A22A-9FB9D42DC00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68400" y="2524918"/>
            <a:ext cx="5673271" cy="3405982"/>
          </a:xfrm>
        </p:spPr>
        <p:txBody>
          <a:bodyPr>
            <a:normAutofit/>
          </a:bodyPr>
          <a:lstStyle/>
          <a:p>
            <a:r>
              <a:rPr lang="fi-FI" sz="3200">
                <a:solidFill>
                  <a:schemeClr val="bg1"/>
                </a:solidFill>
                <a:cs typeface="Calibri"/>
              </a:rPr>
              <a:t>1-2-3 –harjoitus</a:t>
            </a:r>
          </a:p>
          <a:p>
            <a:r>
              <a:rPr lang="fi-FI" sz="3200">
                <a:solidFill>
                  <a:schemeClr val="bg1"/>
                </a:solidFill>
                <a:cs typeface="Calibri"/>
              </a:rPr>
              <a:t>Yhdistävä tekijä</a:t>
            </a:r>
          </a:p>
        </p:txBody>
      </p:sp>
    </p:spTree>
    <p:extLst>
      <p:ext uri="{BB962C8B-B14F-4D97-AF65-F5344CB8AC3E}">
        <p14:creationId xmlns:p14="http://schemas.microsoft.com/office/powerpoint/2010/main" val="323385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A401A0-E7E4-46AF-8B9C-AAE26E13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  <a:cs typeface="Calibri Light"/>
              </a:rPr>
              <a:t>Koulu kohtaamispaikkana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A319EF2-DA94-4E5F-AFA8-6BC601A53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8702" y="6310521"/>
            <a:ext cx="9435098" cy="547580"/>
          </a:xfrm>
        </p:spPr>
        <p:txBody>
          <a:bodyPr/>
          <a:lstStyle/>
          <a:p>
            <a:r>
              <a:rPr lang="fi-FI"/>
              <a:t>Lähde: Yhteispeli koulussa -verkkojulkaisu. </a:t>
            </a:r>
            <a:r>
              <a:rPr lang="fi-FI">
                <a:ea typeface="+mn-lt"/>
                <a:cs typeface="+mn-lt"/>
                <a:hlinkClick r:id="rId3"/>
              </a:rPr>
              <a:t>https://urn.fi/URN:ISBN:978-952-302-586-8</a:t>
            </a:r>
            <a:endParaRPr lang="fi-FI"/>
          </a:p>
          <a:p>
            <a:endParaRPr lang="fi-FI"/>
          </a:p>
        </p:txBody>
      </p:sp>
      <p:graphicFrame>
        <p:nvGraphicFramePr>
          <p:cNvPr id="6" name="Kaaviokuva 5">
            <a:extLst>
              <a:ext uri="{FF2B5EF4-FFF2-40B4-BE49-F238E27FC236}">
                <a16:creationId xmlns:a16="http://schemas.microsoft.com/office/drawing/2014/main" id="{BA2344BE-BB28-4F58-829A-55206F0604A4}"/>
              </a:ext>
            </a:extLst>
          </p:cNvPr>
          <p:cNvGraphicFramePr/>
          <p:nvPr/>
        </p:nvGraphicFramePr>
        <p:xfrm>
          <a:off x="2031999" y="1408922"/>
          <a:ext cx="7671837" cy="47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46425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A401A0-E7E4-46AF-8B9C-AAE26E13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olidFill>
                  <a:schemeClr val="tx1"/>
                </a:solidFill>
              </a:rPr>
              <a:t>Pohdi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 err="1">
                <a:solidFill>
                  <a:schemeClr val="tx1"/>
                </a:solidFill>
              </a:rPr>
              <a:t>millä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tavalla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nämä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asiat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ovat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näkyneet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luokanvalvojuudessasi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A319EF2-DA94-4E5F-AFA8-6BC601A53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8702" y="6310521"/>
            <a:ext cx="9435098" cy="547580"/>
          </a:xfrm>
        </p:spPr>
        <p:txBody>
          <a:bodyPr/>
          <a:lstStyle/>
          <a:p>
            <a:r>
              <a:rPr lang="fi-FI"/>
              <a:t>Lähde: Yhteispeli koulussa -verkkojulkaisu. </a:t>
            </a:r>
            <a:r>
              <a:rPr lang="fi-FI">
                <a:ea typeface="+mn-lt"/>
                <a:cs typeface="+mn-lt"/>
                <a:hlinkClick r:id="rId3"/>
              </a:rPr>
              <a:t>https://urn.fi/URN:ISBN:978-952-302-586-8</a:t>
            </a:r>
            <a:endParaRPr lang="fi-FI"/>
          </a:p>
          <a:p>
            <a:endParaRPr lang="fi-FI"/>
          </a:p>
        </p:txBody>
      </p:sp>
      <p:graphicFrame>
        <p:nvGraphicFramePr>
          <p:cNvPr id="6" name="Kaaviokuva 5">
            <a:extLst>
              <a:ext uri="{FF2B5EF4-FFF2-40B4-BE49-F238E27FC236}">
                <a16:creationId xmlns:a16="http://schemas.microsoft.com/office/drawing/2014/main" id="{BA2344BE-BB28-4F58-829A-55206F0604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8591960"/>
              </p:ext>
            </p:extLst>
          </p:nvPr>
        </p:nvGraphicFramePr>
        <p:xfrm>
          <a:off x="5926712" y="3176093"/>
          <a:ext cx="5037888" cy="3408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Suorakulmio 2"/>
          <p:cNvSpPr/>
          <p:nvPr/>
        </p:nvSpPr>
        <p:spPr>
          <a:xfrm>
            <a:off x="2101516" y="186287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err="1"/>
              <a:t>Mitä</a:t>
            </a:r>
            <a:r>
              <a:rPr lang="en-US" sz="2400"/>
              <a:t> </a:t>
            </a:r>
            <a:r>
              <a:rPr lang="en-US" sz="2400" err="1"/>
              <a:t>havaintoja</a:t>
            </a:r>
            <a:r>
              <a:rPr lang="en-US" sz="2400"/>
              <a:t> </a:t>
            </a:r>
            <a:r>
              <a:rPr lang="en-US" sz="2400" err="1"/>
              <a:t>olet</a:t>
            </a:r>
            <a:r>
              <a:rPr lang="en-US" sz="2400"/>
              <a:t> </a:t>
            </a:r>
            <a:r>
              <a:rPr lang="en-US" sz="2400" err="1"/>
              <a:t>tehnyt</a:t>
            </a:r>
            <a:r>
              <a:rPr lang="en-US" sz="2400"/>
              <a:t>?</a:t>
            </a:r>
          </a:p>
          <a:p>
            <a:r>
              <a:rPr lang="en-US" sz="2400" err="1"/>
              <a:t>Mitä</a:t>
            </a:r>
            <a:r>
              <a:rPr lang="en-US" sz="2400"/>
              <a:t> </a:t>
            </a:r>
            <a:r>
              <a:rPr lang="en-US" sz="2400" err="1"/>
              <a:t>käytännön</a:t>
            </a:r>
            <a:r>
              <a:rPr lang="en-US" sz="2400"/>
              <a:t> </a:t>
            </a:r>
            <a:r>
              <a:rPr lang="en-US" sz="2400" err="1"/>
              <a:t>toimia</a:t>
            </a:r>
            <a:r>
              <a:rPr lang="en-US" sz="2400"/>
              <a:t> </a:t>
            </a:r>
            <a:r>
              <a:rPr lang="en-US" sz="2400" err="1"/>
              <a:t>olet</a:t>
            </a:r>
            <a:r>
              <a:rPr lang="en-US" sz="2400"/>
              <a:t> </a:t>
            </a:r>
            <a:r>
              <a:rPr lang="en-US" sz="2400" err="1"/>
              <a:t>tehnyt</a:t>
            </a:r>
            <a:r>
              <a:rPr lang="en-US" sz="2400"/>
              <a:t>?</a:t>
            </a:r>
          </a:p>
          <a:p>
            <a:r>
              <a:rPr lang="en-US" sz="2400" err="1"/>
              <a:t>Mikä</a:t>
            </a:r>
            <a:r>
              <a:rPr lang="en-US" sz="2400"/>
              <a:t> on </a:t>
            </a:r>
            <a:r>
              <a:rPr lang="en-US" sz="2400" err="1"/>
              <a:t>muuttunut</a:t>
            </a:r>
            <a:r>
              <a:rPr lang="en-US" sz="2400"/>
              <a:t> tai </a:t>
            </a:r>
            <a:r>
              <a:rPr lang="en-US" sz="2400" err="1"/>
              <a:t>vahvistunut</a:t>
            </a:r>
            <a:r>
              <a:rPr lang="en-US" sz="2400"/>
              <a:t>?</a:t>
            </a:r>
          </a:p>
          <a:p>
            <a:r>
              <a:rPr lang="en-US" sz="2400" err="1"/>
              <a:t>Mihin</a:t>
            </a:r>
            <a:r>
              <a:rPr lang="en-US" sz="2400"/>
              <a:t> </a:t>
            </a:r>
            <a:r>
              <a:rPr lang="en-US" sz="2400" err="1"/>
              <a:t>haluat</a:t>
            </a:r>
            <a:r>
              <a:rPr lang="en-US" sz="2400"/>
              <a:t> </a:t>
            </a:r>
            <a:r>
              <a:rPr lang="en-US" sz="2400" err="1"/>
              <a:t>kiinnittää</a:t>
            </a:r>
            <a:r>
              <a:rPr lang="en-US" sz="2400"/>
              <a:t> </a:t>
            </a:r>
            <a:r>
              <a:rPr lang="en-US" sz="2400" err="1"/>
              <a:t>vielä</a:t>
            </a:r>
            <a:r>
              <a:rPr lang="en-US" sz="2400"/>
              <a:t> </a:t>
            </a:r>
            <a:r>
              <a:rPr lang="en-US" sz="2400" err="1"/>
              <a:t>enemmän</a:t>
            </a:r>
            <a:r>
              <a:rPr lang="en-US" sz="2400"/>
              <a:t> </a:t>
            </a:r>
            <a:r>
              <a:rPr lang="en-US" sz="2400" err="1"/>
              <a:t>huomiota</a:t>
            </a:r>
            <a:r>
              <a:rPr lang="en-US" sz="2400"/>
              <a:t>?</a:t>
            </a:r>
          </a:p>
          <a:p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4182517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A401A0-E7E4-46AF-8B9C-AAE26E13A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  <a:cs typeface="Calibri Light"/>
              </a:rPr>
              <a:t>Koulu kohtaamispaikkana – mitä nuori ajattelee?</a:t>
            </a:r>
            <a:endParaRPr lang="fi-FI">
              <a:solidFill>
                <a:schemeClr val="tx1"/>
              </a:solidFill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A319EF2-DA94-4E5F-AFA8-6BC601A53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8702" y="6310521"/>
            <a:ext cx="9435098" cy="547580"/>
          </a:xfrm>
        </p:spPr>
        <p:txBody>
          <a:bodyPr/>
          <a:lstStyle/>
          <a:p>
            <a:r>
              <a:rPr lang="fi-FI"/>
              <a:t>Lähde: Yhteispeli koulussa -verkkojulkaisu. </a:t>
            </a:r>
            <a:r>
              <a:rPr lang="fi-FI">
                <a:ea typeface="+mn-lt"/>
                <a:cs typeface="+mn-lt"/>
                <a:hlinkClick r:id="rId3"/>
              </a:rPr>
              <a:t>https://urn.fi/URN:ISBN:978-952-302-586-8</a:t>
            </a:r>
            <a:endParaRPr lang="fi-FI"/>
          </a:p>
          <a:p>
            <a:endParaRPr lang="fi-FI"/>
          </a:p>
        </p:txBody>
      </p:sp>
      <p:graphicFrame>
        <p:nvGraphicFramePr>
          <p:cNvPr id="6" name="Kaaviokuva 5">
            <a:extLst>
              <a:ext uri="{FF2B5EF4-FFF2-40B4-BE49-F238E27FC236}">
                <a16:creationId xmlns:a16="http://schemas.microsoft.com/office/drawing/2014/main" id="{BA2344BE-BB28-4F58-829A-55206F0604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6948675"/>
              </p:ext>
            </p:extLst>
          </p:nvPr>
        </p:nvGraphicFramePr>
        <p:xfrm>
          <a:off x="1365249" y="1448609"/>
          <a:ext cx="10386461" cy="47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0" name="Suorakulmio: Pyöristetyt kulmat 49">
            <a:extLst>
              <a:ext uri="{FF2B5EF4-FFF2-40B4-BE49-F238E27FC236}">
                <a16:creationId xmlns:a16="http://schemas.microsoft.com/office/drawing/2014/main" id="{48CFD59C-A1F0-FF9F-D529-95447C95DACA}"/>
              </a:ext>
            </a:extLst>
          </p:cNvPr>
          <p:cNvSpPr/>
          <p:nvPr/>
        </p:nvSpPr>
        <p:spPr>
          <a:xfrm flipH="1">
            <a:off x="2003422" y="2310792"/>
            <a:ext cx="3547454" cy="1587438"/>
          </a:xfrm>
          <a:prstGeom prst="roundRect">
            <a:avLst/>
          </a:prstGeom>
          <a:solidFill>
            <a:srgbClr val="43A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>
                <a:solidFill>
                  <a:schemeClr val="tx1"/>
                </a:solidFill>
                <a:cs typeface="Arial"/>
              </a:rPr>
              <a:t>Kun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voi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puhua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tietyille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opettajille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mistä</a:t>
            </a:r>
            <a:r>
              <a:rPr lang="en-US" sz="1200">
                <a:solidFill>
                  <a:schemeClr val="tx1"/>
                </a:solidFill>
                <a:cs typeface="Arial"/>
              </a:rPr>
              <a:t> vain</a:t>
            </a:r>
            <a:endParaRPr lang="en-US" sz="120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US" sz="1200" err="1">
                <a:solidFill>
                  <a:schemeClr val="tx1"/>
                </a:solidFill>
                <a:cs typeface="Arial"/>
              </a:rPr>
              <a:t>Puheenvuoron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saaminen</a:t>
            </a:r>
            <a:endParaRPr lang="en-US" sz="120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US" sz="1200" err="1">
                <a:solidFill>
                  <a:schemeClr val="tx1"/>
                </a:solidFill>
                <a:cs typeface="Arial"/>
              </a:rPr>
              <a:t>Mukaan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ottaminen</a:t>
            </a:r>
            <a:endParaRPr lang="en-US" sz="120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US" sz="1200" err="1">
                <a:solidFill>
                  <a:schemeClr val="tx1"/>
                </a:solidFill>
                <a:cs typeface="Arial"/>
              </a:rPr>
              <a:t>Kaikkien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mielipiteiden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huomioiminen</a:t>
            </a:r>
            <a:endParaRPr lang="en-US" sz="120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US" sz="1200" err="1">
                <a:solidFill>
                  <a:schemeClr val="tx1"/>
                </a:solidFill>
                <a:cs typeface="Arial"/>
              </a:rPr>
              <a:t>Turvallisuus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luokassa</a:t>
            </a:r>
            <a:r>
              <a:rPr lang="en-US" sz="1200">
                <a:solidFill>
                  <a:schemeClr val="tx1"/>
                </a:solidFill>
                <a:cs typeface="Arial"/>
              </a:rPr>
              <a:t>,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jotta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uskaltaa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osallistua</a:t>
            </a:r>
            <a:endParaRPr lang="en-US" sz="120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US" sz="1200" err="1">
                <a:solidFill>
                  <a:schemeClr val="tx1"/>
                </a:solidFill>
                <a:cs typeface="Arial"/>
              </a:rPr>
              <a:t>Oppilaskunta</a:t>
            </a:r>
            <a:endParaRPr lang="en-US" sz="1200">
              <a:solidFill>
                <a:schemeClr val="tx1"/>
              </a:solidFill>
              <a:ea typeface="+mn-lt"/>
              <a:cs typeface="+mn-lt"/>
            </a:endParaRPr>
          </a:p>
        </p:txBody>
      </p:sp>
      <p:sp>
        <p:nvSpPr>
          <p:cNvPr id="67" name="Suorakulmio: Pyöristetyt kulmat 66">
            <a:extLst>
              <a:ext uri="{FF2B5EF4-FFF2-40B4-BE49-F238E27FC236}">
                <a16:creationId xmlns:a16="http://schemas.microsoft.com/office/drawing/2014/main" id="{67A178E6-E528-F5E3-89CA-987AF89F7A3A}"/>
              </a:ext>
            </a:extLst>
          </p:cNvPr>
          <p:cNvSpPr/>
          <p:nvPr/>
        </p:nvSpPr>
        <p:spPr>
          <a:xfrm>
            <a:off x="8528048" y="3948174"/>
            <a:ext cx="3524249" cy="2079623"/>
          </a:xfrm>
          <a:prstGeom prst="roundRect">
            <a:avLst/>
          </a:prstGeom>
          <a:solidFill>
            <a:srgbClr val="C1C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n-US" sz="1200" err="1">
                <a:solidFill>
                  <a:schemeClr val="tx1"/>
                </a:solidFill>
                <a:cs typeface="Arial"/>
              </a:rPr>
              <a:t>Kokeiden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hyvät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numerot</a:t>
            </a:r>
            <a:endParaRPr lang="fi-FI" sz="1200">
              <a:solidFill>
                <a:schemeClr val="tx1"/>
              </a:solidFill>
              <a:ea typeface="+mn-lt"/>
              <a:cs typeface="+mn-lt"/>
            </a:endParaRPr>
          </a:p>
          <a:p>
            <a:pPr algn="r"/>
            <a:r>
              <a:rPr lang="en-US" sz="1200" err="1">
                <a:solidFill>
                  <a:schemeClr val="tx1"/>
                </a:solidFill>
                <a:cs typeface="Arial"/>
              </a:rPr>
              <a:t>Oppii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uutta</a:t>
            </a:r>
            <a:endParaRPr lang="en-US" sz="1200">
              <a:solidFill>
                <a:schemeClr val="tx1"/>
              </a:solidFill>
              <a:ea typeface="+mn-lt"/>
              <a:cs typeface="+mn-lt"/>
            </a:endParaRPr>
          </a:p>
          <a:p>
            <a:pPr algn="r"/>
            <a:r>
              <a:rPr lang="en-US" sz="1200" err="1">
                <a:solidFill>
                  <a:schemeClr val="tx1"/>
                </a:solidFill>
                <a:cs typeface="Arial"/>
              </a:rPr>
              <a:t>Tehtävien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tekeminen</a:t>
            </a:r>
            <a:r>
              <a:rPr lang="en-US" sz="1200">
                <a:solidFill>
                  <a:schemeClr val="tx1"/>
                </a:solidFill>
                <a:cs typeface="Arial"/>
              </a:rPr>
              <a:t> ja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osallistuminen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tunnilla</a:t>
            </a:r>
            <a:endParaRPr lang="en-US" sz="1200">
              <a:ea typeface="+mn-lt"/>
              <a:cs typeface="+mn-lt"/>
            </a:endParaRPr>
          </a:p>
          <a:p>
            <a:pPr algn="r"/>
            <a:r>
              <a:rPr lang="en-US" sz="1200" err="1">
                <a:solidFill>
                  <a:schemeClr val="tx1"/>
                </a:solidFill>
                <a:cs typeface="Arial"/>
              </a:rPr>
              <a:t>Ymmärtää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vihdoin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aluksi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vaikean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asian</a:t>
            </a:r>
            <a:endParaRPr lang="en-US" sz="1200">
              <a:ea typeface="+mn-lt"/>
              <a:cs typeface="+mn-lt"/>
            </a:endParaRPr>
          </a:p>
          <a:p>
            <a:pPr algn="r"/>
            <a:r>
              <a:rPr lang="en-US" sz="1200" err="1">
                <a:solidFill>
                  <a:schemeClr val="tx1"/>
                </a:solidFill>
                <a:cs typeface="Arial"/>
              </a:rPr>
              <a:t>Tarpeeksi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yksinkertainen</a:t>
            </a:r>
            <a:r>
              <a:rPr lang="en-US" sz="1200">
                <a:solidFill>
                  <a:schemeClr val="tx1"/>
                </a:solidFill>
                <a:cs typeface="Arial"/>
              </a:rPr>
              <a:t> ja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selkeä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opetus</a:t>
            </a:r>
            <a:endParaRPr lang="en-US" sz="1200">
              <a:ea typeface="+mn-lt"/>
              <a:cs typeface="+mn-lt"/>
            </a:endParaRPr>
          </a:p>
          <a:p>
            <a:pPr algn="r"/>
            <a:r>
              <a:rPr lang="en-US" sz="1200">
                <a:solidFill>
                  <a:schemeClr val="tx1"/>
                </a:solidFill>
                <a:cs typeface="Arial"/>
              </a:rPr>
              <a:t>Saa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apua</a:t>
            </a:r>
            <a:endParaRPr lang="en-US" sz="1200" err="1">
              <a:ea typeface="+mn-lt"/>
              <a:cs typeface="+mn-lt"/>
            </a:endParaRPr>
          </a:p>
          <a:p>
            <a:pPr algn="r"/>
            <a:r>
              <a:rPr lang="en-US" sz="1200" err="1">
                <a:solidFill>
                  <a:schemeClr val="tx1"/>
                </a:solidFill>
                <a:cs typeface="Arial"/>
              </a:rPr>
              <a:t>Opettaja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ymmärtää</a:t>
            </a:r>
            <a:r>
              <a:rPr lang="en-US" sz="1200">
                <a:solidFill>
                  <a:schemeClr val="tx1"/>
                </a:solidFill>
                <a:cs typeface="Arial"/>
              </a:rPr>
              <a:t>,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jos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ei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heti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osaa</a:t>
            </a:r>
            <a:endParaRPr lang="en-US" sz="1200" err="1">
              <a:ea typeface="+mn-lt"/>
              <a:cs typeface="+mn-lt"/>
            </a:endParaRPr>
          </a:p>
          <a:p>
            <a:pPr algn="r"/>
            <a:r>
              <a:rPr lang="en-US" sz="1200">
                <a:solidFill>
                  <a:schemeClr val="tx1"/>
                </a:solidFill>
                <a:cs typeface="Arial"/>
              </a:rPr>
              <a:t>Omissa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tavoitteissa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onnistuminen</a:t>
            </a:r>
            <a:endParaRPr lang="en-US" sz="1200">
              <a:ea typeface="+mn-lt"/>
              <a:cs typeface="+mn-lt"/>
            </a:endParaRPr>
          </a:p>
          <a:p>
            <a:pPr algn="r"/>
            <a:r>
              <a:rPr lang="en-US" sz="1200" err="1">
                <a:solidFill>
                  <a:schemeClr val="tx1"/>
                </a:solidFill>
                <a:cs typeface="Arial"/>
              </a:rPr>
              <a:t>Itsestä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kiinni</a:t>
            </a:r>
            <a:r>
              <a:rPr lang="en-US" sz="1200">
                <a:solidFill>
                  <a:schemeClr val="tx1"/>
                </a:solidFill>
                <a:cs typeface="Arial"/>
              </a:rPr>
              <a:t>: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jos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kuuntelee</a:t>
            </a:r>
            <a:r>
              <a:rPr lang="en-US" sz="1200">
                <a:solidFill>
                  <a:schemeClr val="tx1"/>
                </a:solidFill>
                <a:cs typeface="Arial"/>
              </a:rPr>
              <a:t>,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oppii</a:t>
            </a:r>
            <a:r>
              <a:rPr lang="en-US" sz="1200">
                <a:solidFill>
                  <a:schemeClr val="tx1"/>
                </a:solidFill>
                <a:cs typeface="Arial"/>
              </a:rPr>
              <a:t> ja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osaa</a:t>
            </a:r>
            <a:endParaRPr lang="en-US" sz="1200" err="1">
              <a:ea typeface="+mn-lt"/>
              <a:cs typeface="+mn-lt"/>
            </a:endParaRPr>
          </a:p>
          <a:p>
            <a:pPr algn="r"/>
            <a:r>
              <a:rPr lang="en-US" sz="1200" err="1">
                <a:solidFill>
                  <a:schemeClr val="tx1"/>
                </a:solidFill>
                <a:cs typeface="Arial"/>
              </a:rPr>
              <a:t>Opettajan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kehut</a:t>
            </a:r>
            <a:endParaRPr lang="en-US" sz="1200" err="1">
              <a:ea typeface="+mn-lt"/>
              <a:cs typeface="+mn-lt"/>
            </a:endParaRPr>
          </a:p>
          <a:p>
            <a:endParaRPr lang="en-US" sz="1200">
              <a:solidFill>
                <a:schemeClr val="tx1"/>
              </a:solidFill>
              <a:ea typeface="+mn-lt"/>
              <a:cs typeface="+mn-lt"/>
            </a:endParaRPr>
          </a:p>
        </p:txBody>
      </p:sp>
      <p:sp>
        <p:nvSpPr>
          <p:cNvPr id="53" name="Suorakulmio: Pyöristetyt kulmat 52">
            <a:extLst>
              <a:ext uri="{FF2B5EF4-FFF2-40B4-BE49-F238E27FC236}">
                <a16:creationId xmlns:a16="http://schemas.microsoft.com/office/drawing/2014/main" id="{0AB11263-7B02-3795-554E-A1C34E4623AD}"/>
              </a:ext>
            </a:extLst>
          </p:cNvPr>
          <p:cNvSpPr/>
          <p:nvPr/>
        </p:nvSpPr>
        <p:spPr>
          <a:xfrm>
            <a:off x="7210423" y="2186049"/>
            <a:ext cx="3706811" cy="1730374"/>
          </a:xfrm>
          <a:prstGeom prst="roundRect">
            <a:avLst/>
          </a:prstGeom>
          <a:solidFill>
            <a:srgbClr val="45B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n-US" sz="1200" err="1">
                <a:solidFill>
                  <a:schemeClr val="tx1"/>
                </a:solidFill>
                <a:cs typeface="Arial"/>
              </a:rPr>
              <a:t>Hyvät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numerot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kokeista</a:t>
            </a:r>
            <a:endParaRPr lang="fi-FI" sz="1200" err="1">
              <a:solidFill>
                <a:schemeClr val="tx1"/>
              </a:solidFill>
              <a:ea typeface="+mn-lt"/>
              <a:cs typeface="+mn-lt"/>
            </a:endParaRPr>
          </a:p>
          <a:p>
            <a:pPr algn="r"/>
            <a:r>
              <a:rPr lang="en-US" sz="1200">
                <a:solidFill>
                  <a:schemeClr val="tx1"/>
                </a:solidFill>
                <a:cs typeface="Arial"/>
              </a:rPr>
              <a:t>Hyvin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sujuvat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oppiaineet</a:t>
            </a:r>
            <a:r>
              <a:rPr lang="en-US" sz="1200">
                <a:solidFill>
                  <a:schemeClr val="tx1"/>
                </a:solidFill>
                <a:cs typeface="Arial"/>
              </a:rPr>
              <a:t> ja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tunnit</a:t>
            </a:r>
            <a:endParaRPr lang="en-US" sz="1200" err="1">
              <a:solidFill>
                <a:schemeClr val="tx1"/>
              </a:solidFill>
              <a:ea typeface="+mn-lt"/>
              <a:cs typeface="+mn-lt"/>
            </a:endParaRPr>
          </a:p>
          <a:p>
            <a:pPr algn="r"/>
            <a:r>
              <a:rPr lang="en-US" sz="1200" err="1">
                <a:solidFill>
                  <a:schemeClr val="tx1"/>
                </a:solidFill>
                <a:cs typeface="Arial"/>
              </a:rPr>
              <a:t>Kivat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opettajat</a:t>
            </a:r>
            <a:endParaRPr lang="en-US" sz="1200" err="1">
              <a:solidFill>
                <a:schemeClr val="tx1"/>
              </a:solidFill>
              <a:ea typeface="+mn-lt"/>
              <a:cs typeface="+mn-lt"/>
            </a:endParaRPr>
          </a:p>
          <a:p>
            <a:pPr algn="r"/>
            <a:r>
              <a:rPr lang="en-US" sz="1200" err="1">
                <a:solidFill>
                  <a:schemeClr val="tx1"/>
                </a:solidFill>
                <a:cs typeface="Arial"/>
              </a:rPr>
              <a:t>Opettajat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huomioivat</a:t>
            </a:r>
            <a:endParaRPr lang="en-US" sz="1200" err="1">
              <a:solidFill>
                <a:schemeClr val="tx1"/>
              </a:solidFill>
              <a:ea typeface="+mn-lt"/>
              <a:cs typeface="+mn-lt"/>
            </a:endParaRPr>
          </a:p>
          <a:p>
            <a:pPr algn="r"/>
            <a:r>
              <a:rPr lang="en-US" sz="1200" err="1">
                <a:solidFill>
                  <a:schemeClr val="tx1"/>
                </a:solidFill>
                <a:cs typeface="Arial"/>
              </a:rPr>
              <a:t>Iloisuus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tarttuu</a:t>
            </a:r>
            <a:endParaRPr lang="en-US" sz="1200" err="1">
              <a:solidFill>
                <a:schemeClr val="tx1"/>
              </a:solidFill>
              <a:ea typeface="+mn-lt"/>
              <a:cs typeface="+mn-lt"/>
            </a:endParaRPr>
          </a:p>
          <a:p>
            <a:pPr algn="r"/>
            <a:r>
              <a:rPr lang="en-US" sz="1200" err="1">
                <a:solidFill>
                  <a:schemeClr val="tx1"/>
                </a:solidFill>
                <a:cs typeface="Arial"/>
              </a:rPr>
              <a:t>Ettei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kukaan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olisi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yksin</a:t>
            </a:r>
            <a:endParaRPr lang="en-US" sz="1200" err="1">
              <a:solidFill>
                <a:schemeClr val="tx1"/>
              </a:solidFill>
              <a:ea typeface="+mn-lt"/>
              <a:cs typeface="+mn-lt"/>
            </a:endParaRPr>
          </a:p>
          <a:p>
            <a:pPr algn="r"/>
            <a:r>
              <a:rPr lang="en-US" sz="1200" err="1">
                <a:solidFill>
                  <a:schemeClr val="tx1"/>
                </a:solidFill>
                <a:cs typeface="Arial"/>
              </a:rPr>
              <a:t>Kouluun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mukava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tulla</a:t>
            </a:r>
            <a:r>
              <a:rPr lang="en-US" sz="1200">
                <a:solidFill>
                  <a:schemeClr val="tx1"/>
                </a:solidFill>
                <a:cs typeface="Arial"/>
              </a:rPr>
              <a:t>,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vaikka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päivän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aineet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eivät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olisi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suosikkeja</a:t>
            </a:r>
            <a:endParaRPr lang="en-US" sz="1200" err="1">
              <a:ea typeface="+mn-lt"/>
              <a:cs typeface="+mn-lt"/>
            </a:endParaRPr>
          </a:p>
          <a:p>
            <a:pPr algn="r"/>
            <a:r>
              <a:rPr lang="en-US" sz="1200" err="1">
                <a:solidFill>
                  <a:schemeClr val="tx1"/>
                </a:solidFill>
                <a:cs typeface="Arial"/>
              </a:rPr>
              <a:t>Välitunnit</a:t>
            </a:r>
            <a:endParaRPr lang="en-US" sz="1200" err="1">
              <a:solidFill>
                <a:schemeClr val="tx1"/>
              </a:solidFill>
              <a:ea typeface="+mn-lt"/>
              <a:cs typeface="+mn-lt"/>
            </a:endParaRPr>
          </a:p>
        </p:txBody>
      </p:sp>
      <p:sp>
        <p:nvSpPr>
          <p:cNvPr id="68" name="Suorakulmio: Pyöristetyt kulmat 67">
            <a:extLst>
              <a:ext uri="{FF2B5EF4-FFF2-40B4-BE49-F238E27FC236}">
                <a16:creationId xmlns:a16="http://schemas.microsoft.com/office/drawing/2014/main" id="{CB05EF9C-01DC-C561-BF94-A342693E4D62}"/>
              </a:ext>
            </a:extLst>
          </p:cNvPr>
          <p:cNvSpPr/>
          <p:nvPr/>
        </p:nvSpPr>
        <p:spPr>
          <a:xfrm flipH="1">
            <a:off x="2133600" y="4314092"/>
            <a:ext cx="2534988" cy="1713705"/>
          </a:xfrm>
          <a:prstGeom prst="roundRect">
            <a:avLst/>
          </a:prstGeom>
          <a:solidFill>
            <a:srgbClr val="365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200">
                <a:solidFill>
                  <a:schemeClr val="bg1"/>
                </a:solidFill>
                <a:cs typeface="Arial"/>
              </a:rPr>
              <a:t>Kaverit ja ystävät</a:t>
            </a:r>
            <a:endParaRPr lang="fi-FI" sz="120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fi-FI" sz="1200">
                <a:solidFill>
                  <a:schemeClr val="bg1"/>
                </a:solidFill>
                <a:cs typeface="Arial"/>
              </a:rPr>
              <a:t>Mukavat opettajat</a:t>
            </a:r>
            <a:endParaRPr lang="fi-FI" sz="120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fi-FI" sz="1200">
                <a:solidFill>
                  <a:schemeClr val="bg1"/>
                </a:solidFill>
                <a:cs typeface="Arial"/>
              </a:rPr>
              <a:t>Kiltit ja ymmärtäväiset opettajat</a:t>
            </a:r>
            <a:endParaRPr lang="fi-FI" sz="120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fi-FI" sz="1200">
                <a:solidFill>
                  <a:schemeClr val="bg1"/>
                </a:solidFill>
                <a:cs typeface="Arial"/>
              </a:rPr>
              <a:t>Hyvät välit kaikkien kanssa</a:t>
            </a:r>
            <a:endParaRPr lang="fi-FI" sz="1200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r>
              <a:rPr lang="fi-FI" sz="1200">
                <a:solidFill>
                  <a:schemeClr val="bg1"/>
                </a:solidFill>
                <a:cs typeface="Arial"/>
              </a:rPr>
              <a:t>Ei kiusaamista</a:t>
            </a:r>
            <a:endParaRPr lang="fi-FI" sz="120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52" name="Suorakulmio: Pyöristetyt kulmat 51">
            <a:extLst>
              <a:ext uri="{FF2B5EF4-FFF2-40B4-BE49-F238E27FC236}">
                <a16:creationId xmlns:a16="http://schemas.microsoft.com/office/drawing/2014/main" id="{287FC527-03EB-019E-048D-026215296C29}"/>
              </a:ext>
            </a:extLst>
          </p:cNvPr>
          <p:cNvSpPr/>
          <p:nvPr/>
        </p:nvSpPr>
        <p:spPr>
          <a:xfrm flipH="1">
            <a:off x="5114923" y="1122424"/>
            <a:ext cx="3127376" cy="1984374"/>
          </a:xfrm>
          <a:prstGeom prst="roundRect">
            <a:avLst/>
          </a:prstGeom>
          <a:solidFill>
            <a:srgbClr val="60B4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200" err="1">
                <a:solidFill>
                  <a:schemeClr val="tx1"/>
                </a:solidFill>
                <a:cs typeface="Arial"/>
              </a:rPr>
              <a:t>Selkeästi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selitetyt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ohjeet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oppitunnilla</a:t>
            </a:r>
            <a:endParaRPr lang="fi-FI" sz="120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US" sz="1200" err="1">
                <a:solidFill>
                  <a:schemeClr val="tx1"/>
                </a:solidFill>
                <a:cs typeface="Arial"/>
              </a:rPr>
              <a:t>Selkeät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aikataulut</a:t>
            </a:r>
            <a:endParaRPr lang="en-US" sz="120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US" sz="1200" err="1">
                <a:solidFill>
                  <a:schemeClr val="tx1"/>
                </a:solidFill>
                <a:cs typeface="Arial"/>
              </a:rPr>
              <a:t>Hitaampi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eteneminen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tunnilla</a:t>
            </a:r>
            <a:r>
              <a:rPr lang="en-US" sz="1200">
                <a:solidFill>
                  <a:schemeClr val="tx1"/>
                </a:solidFill>
                <a:cs typeface="Arial"/>
              </a:rPr>
              <a:t>,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että</a:t>
            </a:r>
            <a:br>
              <a:rPr lang="en-US" sz="1200">
                <a:cs typeface="Arial"/>
              </a:rPr>
            </a:br>
            <a:r>
              <a:rPr lang="en-US" sz="1200" err="1">
                <a:solidFill>
                  <a:schemeClr val="tx1"/>
                </a:solidFill>
                <a:cs typeface="Arial"/>
              </a:rPr>
              <a:t>kaikki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ymmärtävät</a:t>
            </a:r>
            <a:endParaRPr lang="en-US" sz="1200" err="1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US" sz="1200" err="1">
                <a:solidFill>
                  <a:schemeClr val="tx1"/>
                </a:solidFill>
                <a:cs typeface="Arial"/>
              </a:rPr>
              <a:t>Kaikilla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opettajilla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samat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säännöt</a:t>
            </a:r>
            <a:endParaRPr lang="en-US" sz="120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US" sz="1200" err="1">
                <a:solidFill>
                  <a:schemeClr val="tx1"/>
                </a:solidFill>
                <a:cs typeface="Arial"/>
              </a:rPr>
              <a:t>Opettajien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tunteminen</a:t>
            </a:r>
            <a:endParaRPr lang="en-US" sz="120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US" sz="1200" err="1">
                <a:solidFill>
                  <a:schemeClr val="tx1"/>
                </a:solidFill>
                <a:cs typeface="Arial"/>
              </a:rPr>
              <a:t>Kerrataan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yhdessä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ennen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koetta</a:t>
            </a:r>
            <a:endParaRPr lang="en-US" sz="120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en-US" sz="1200" err="1">
                <a:solidFill>
                  <a:schemeClr val="tx1"/>
                </a:solidFill>
                <a:cs typeface="Arial"/>
              </a:rPr>
              <a:t>Mahdollisimman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rentoa</a:t>
            </a:r>
            <a:r>
              <a:rPr lang="en-US" sz="1200">
                <a:solidFill>
                  <a:schemeClr val="tx1"/>
                </a:solidFill>
                <a:cs typeface="Arial"/>
              </a:rPr>
              <a:t> ja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ennakoitavaa</a:t>
            </a:r>
            <a:r>
              <a:rPr lang="en-US" sz="1200">
                <a:solidFill>
                  <a:schemeClr val="tx1"/>
                </a:solidFill>
                <a:cs typeface="Arial"/>
              </a:rPr>
              <a:t>,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ettei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kokeista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tulisi</a:t>
            </a:r>
            <a:r>
              <a:rPr lang="en-US" sz="1200">
                <a:solidFill>
                  <a:schemeClr val="tx1"/>
                </a:solidFill>
                <a:cs typeface="Arial"/>
              </a:rPr>
              <a:t> </a:t>
            </a:r>
            <a:r>
              <a:rPr lang="en-US" sz="1200" err="1">
                <a:solidFill>
                  <a:schemeClr val="tx1"/>
                </a:solidFill>
                <a:cs typeface="Arial"/>
              </a:rPr>
              <a:t>stressiä</a:t>
            </a:r>
            <a:endParaRPr lang="en-US" sz="1200">
              <a:solidFill>
                <a:schemeClr val="tx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6650173"/>
      </p:ext>
    </p:extLst>
  </p:cSld>
  <p:clrMapOvr>
    <a:masterClrMapping/>
  </p:clrMapOvr>
</p:sld>
</file>

<file path=ppt/theme/theme1.xml><?xml version="1.0" encoding="utf-8"?>
<a:theme xmlns:a="http://schemas.openxmlformats.org/drawingml/2006/main" name="Sky_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65CAB271EC3CB48B27B45FF75DC026F" ma:contentTypeVersion="15" ma:contentTypeDescription="Luo uusi asiakirja." ma:contentTypeScope="" ma:versionID="c232ef27143513af98c3ed9e648d40d2">
  <xsd:schema xmlns:xsd="http://www.w3.org/2001/XMLSchema" xmlns:xs="http://www.w3.org/2001/XMLSchema" xmlns:p="http://schemas.microsoft.com/office/2006/metadata/properties" xmlns:ns2="f263afd8-7763-4d0a-aac5-60ba329a7abf" xmlns:ns3="32ec42e0-d328-4482-a7a8-661e1c18c598" targetNamespace="http://schemas.microsoft.com/office/2006/metadata/properties" ma:root="true" ma:fieldsID="219a7ff971b2822c2bc08cc72a1b7fa5" ns2:_="" ns3:_="">
    <xsd:import namespace="f263afd8-7763-4d0a-aac5-60ba329a7abf"/>
    <xsd:import namespace="32ec42e0-d328-4482-a7a8-661e1c18c5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63afd8-7763-4d0a-aac5-60ba329a7a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a21971b-e04b-4e31-9f45-cf2f6b61fc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ec42e0-d328-4482-a7a8-661e1c18c59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5cd538c-4be1-42d2-9e0d-a499198de057}" ma:internalName="TaxCatchAll" ma:showField="CatchAllData" ma:web="32ec42e0-d328-4482-a7a8-661e1c18c5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ec42e0-d328-4482-a7a8-661e1c18c598" xsi:nil="true"/>
    <lcf76f155ced4ddcb4097134ff3c332f xmlns="f263afd8-7763-4d0a-aac5-60ba329a7ab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13769E-1C8B-47ED-8111-5FA86246DEF4}">
  <ds:schemaRefs>
    <ds:schemaRef ds:uri="32ec42e0-d328-4482-a7a8-661e1c18c598"/>
    <ds:schemaRef ds:uri="f263afd8-7763-4d0a-aac5-60ba329a7a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981E190-35CF-4167-8094-9028552DCD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34735D-B7BB-473D-9EB5-18F9751F6666}">
  <ds:schemaRefs>
    <ds:schemaRef ds:uri="32ec42e0-d328-4482-a7a8-661e1c18c598"/>
    <ds:schemaRef ds:uri="f263afd8-7763-4d0a-aac5-60ba329a7a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Laajakuva</PresentationFormat>
  <Slides>15</Slides>
  <Notes>14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6" baseType="lpstr">
      <vt:lpstr>Sky_teema</vt:lpstr>
      <vt:lpstr>SKY - sitouttava kouluyhteisötyö 2021-2023</vt:lpstr>
      <vt:lpstr>Tervetuloa</vt:lpstr>
      <vt:lpstr>Tapaamisten sisällöt </vt:lpstr>
      <vt:lpstr>Tapaamisen tavoitteet</vt:lpstr>
      <vt:lpstr>Tapaamisen sisältö</vt:lpstr>
      <vt:lpstr>Alkulämmittely</vt:lpstr>
      <vt:lpstr>Koulu kohtaamispaikkana</vt:lpstr>
      <vt:lpstr>Pohdi, millä tavalla nämä asiat ovat näkyneet luokanvalvojuudessasi</vt:lpstr>
      <vt:lpstr>Koulu kohtaamispaikkana – mitä nuori ajattelee?</vt:lpstr>
      <vt:lpstr>Huolihetki - kuunteluharjoitus</vt:lpstr>
      <vt:lpstr>Huolihetki - kuunteluharjoitus</vt:lpstr>
      <vt:lpstr>Ripaus onnea - dialogiharjoitus</vt:lpstr>
      <vt:lpstr>PowerPoint-esitys</vt:lpstr>
      <vt:lpstr>Loppureflektio: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SKY - sitouttava kouluyhteisötyö 2021-2023</dc:title>
  <dc:creator>Piilikangas Assi</dc:creator>
  <cp:revision>59</cp:revision>
  <dcterms:created xsi:type="dcterms:W3CDTF">2021-12-23T09:16:14Z</dcterms:created>
  <dcterms:modified xsi:type="dcterms:W3CDTF">2023-05-30T10:38:09Z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0x010100265CAB271EC3CB48B27B45FF75DC026F</vt:lpwstr>
  </property>
  <property fmtid="{D5CDD505-2E9C-101B-9397-08002B2CF9AE}" pid="3" name="MediaServiceImageTags">
    <vt:lpwstr/>
  </property>
</Properties>
</file>