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6" r:id="rId5"/>
    <p:sldMasterId id="2147483728" r:id="rId6"/>
  </p:sldMasterIdLst>
  <p:notesMasterIdLst>
    <p:notesMasterId r:id="rId26"/>
  </p:notesMasterIdLst>
  <p:sldIdLst>
    <p:sldId id="256" r:id="rId7"/>
    <p:sldId id="276" r:id="rId8"/>
    <p:sldId id="279" r:id="rId9"/>
    <p:sldId id="283" r:id="rId10"/>
    <p:sldId id="284" r:id="rId11"/>
    <p:sldId id="269" r:id="rId12"/>
    <p:sldId id="277" r:id="rId13"/>
    <p:sldId id="335" r:id="rId14"/>
    <p:sldId id="343" r:id="rId15"/>
    <p:sldId id="344" r:id="rId16"/>
    <p:sldId id="274" r:id="rId17"/>
    <p:sldId id="345" r:id="rId18"/>
    <p:sldId id="258" r:id="rId19"/>
    <p:sldId id="346" r:id="rId20"/>
    <p:sldId id="281" r:id="rId21"/>
    <p:sldId id="282" r:id="rId22"/>
    <p:sldId id="267" r:id="rId23"/>
    <p:sldId id="290" r:id="rId24"/>
    <p:sldId id="260"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B73C9461-03B2-4177-8604-0605100D3819}">
          <p14:sldIdLst>
            <p14:sldId id="256"/>
          </p14:sldIdLst>
        </p14:section>
        <p14:section name="Nimetön osa" id="{2D950F83-65FE-4FFD-96E9-CE4135BC4F32}">
          <p14:sldIdLst>
            <p14:sldId id="276"/>
            <p14:sldId id="279"/>
            <p14:sldId id="283"/>
            <p14:sldId id="284"/>
            <p14:sldId id="269"/>
            <p14:sldId id="277"/>
            <p14:sldId id="335"/>
            <p14:sldId id="343"/>
            <p14:sldId id="344"/>
            <p14:sldId id="274"/>
            <p14:sldId id="345"/>
            <p14:sldId id="258"/>
            <p14:sldId id="346"/>
            <p14:sldId id="281"/>
            <p14:sldId id="282"/>
            <p14:sldId id="267"/>
            <p14:sldId id="290"/>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76A"/>
    <a:srgbClr val="00799A"/>
    <a:srgbClr val="80C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2" d="100"/>
          <a:sy n="62"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FF4A8-D38A-4BDB-83E5-F36889A18DA9}" type="datetimeFigureOut">
              <a:rPr lang="fi-FI" smtClean="0"/>
              <a:t>20.12.2024</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2D587-6DB4-402A-B2EE-6FFE7A07B762}" type="slidenum">
              <a:rPr lang="fi-FI" smtClean="0"/>
              <a:t>‹#›</a:t>
            </a:fld>
            <a:endParaRPr lang="fi-FI" dirty="0"/>
          </a:p>
        </p:txBody>
      </p:sp>
    </p:spTree>
    <p:extLst>
      <p:ext uri="{BB962C8B-B14F-4D97-AF65-F5344CB8AC3E}">
        <p14:creationId xmlns:p14="http://schemas.microsoft.com/office/powerpoint/2010/main" val="36148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05320-875B-41D7-AB33-1688EF3FB55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965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15" name="Kuva 14">
            <a:extLst>
              <a:ext uri="{FF2B5EF4-FFF2-40B4-BE49-F238E27FC236}">
                <a16:creationId xmlns:a16="http://schemas.microsoft.com/office/drawing/2014/main" id="{22A43BB8-B6BF-BD44-B3CF-67A10B9EB7A1}"/>
              </a:ext>
            </a:extLst>
          </p:cNvPr>
          <p:cNvPicPr>
            <a:picLocks noChangeAspect="1"/>
          </p:cNvPicPr>
          <p:nvPr userDrawn="1"/>
        </p:nvPicPr>
        <p:blipFill>
          <a:blip r:embed="rId3"/>
          <a:stretch>
            <a:fillRect/>
          </a:stretch>
        </p:blipFill>
        <p:spPr>
          <a:xfrm>
            <a:off x="5943600" y="697357"/>
            <a:ext cx="5410200" cy="2387600"/>
          </a:xfrm>
          <a:prstGeom prst="rect">
            <a:avLst/>
          </a:prstGeom>
        </p:spPr>
      </p:pic>
    </p:spTree>
    <p:extLst>
      <p:ext uri="{BB962C8B-B14F-4D97-AF65-F5344CB8AC3E}">
        <p14:creationId xmlns:p14="http://schemas.microsoft.com/office/powerpoint/2010/main" val="169522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9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00A0CEF7-19C2-174C-98E6-0538A5E50477}"/>
              </a:ext>
            </a:extLst>
          </p:cNvPr>
          <p:cNvPicPr>
            <a:picLocks noChangeAspect="1"/>
          </p:cNvPicPr>
          <p:nvPr userDrawn="1"/>
        </p:nvPicPr>
        <p:blipFill>
          <a:blip r:embed="rId3"/>
          <a:stretch>
            <a:fillRect/>
          </a:stretch>
        </p:blipFill>
        <p:spPr>
          <a:xfrm>
            <a:off x="6553200" y="456057"/>
            <a:ext cx="4800600" cy="2870200"/>
          </a:xfrm>
          <a:prstGeom prst="rect">
            <a:avLst/>
          </a:prstGeom>
        </p:spPr>
      </p:pic>
    </p:spTree>
    <p:extLst>
      <p:ext uri="{BB962C8B-B14F-4D97-AF65-F5344CB8AC3E}">
        <p14:creationId xmlns:p14="http://schemas.microsoft.com/office/powerpoint/2010/main" val="89036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2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6633BC3A-5551-8742-B820-72BE85A1B8D2}"/>
              </a:ext>
            </a:extLst>
          </p:cNvPr>
          <p:cNvPicPr>
            <a:picLocks noChangeAspect="1"/>
          </p:cNvPicPr>
          <p:nvPr userDrawn="1"/>
        </p:nvPicPr>
        <p:blipFill>
          <a:blip r:embed="rId3"/>
          <a:stretch>
            <a:fillRect/>
          </a:stretch>
        </p:blipFill>
        <p:spPr>
          <a:xfrm>
            <a:off x="5943600" y="989457"/>
            <a:ext cx="5410200" cy="1803400"/>
          </a:xfrm>
          <a:prstGeom prst="rect">
            <a:avLst/>
          </a:prstGeom>
        </p:spPr>
      </p:pic>
    </p:spTree>
    <p:extLst>
      <p:ext uri="{BB962C8B-B14F-4D97-AF65-F5344CB8AC3E}">
        <p14:creationId xmlns:p14="http://schemas.microsoft.com/office/powerpoint/2010/main" val="396322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0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F7B22F74-20E0-E843-829C-1744C47DA7D0}"/>
              </a:ext>
            </a:extLst>
          </p:cNvPr>
          <p:cNvPicPr>
            <a:picLocks noChangeAspect="1"/>
          </p:cNvPicPr>
          <p:nvPr userDrawn="1"/>
        </p:nvPicPr>
        <p:blipFill>
          <a:blip r:embed="rId3"/>
          <a:stretch>
            <a:fillRect/>
          </a:stretch>
        </p:blipFill>
        <p:spPr>
          <a:xfrm>
            <a:off x="5943600" y="856107"/>
            <a:ext cx="5410200" cy="2070100"/>
          </a:xfrm>
          <a:prstGeom prst="rect">
            <a:avLst/>
          </a:prstGeom>
        </p:spPr>
      </p:pic>
    </p:spTree>
    <p:extLst>
      <p:ext uri="{BB962C8B-B14F-4D97-AF65-F5344CB8AC3E}">
        <p14:creationId xmlns:p14="http://schemas.microsoft.com/office/powerpoint/2010/main" val="320386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4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6" name="Kuva 5">
            <a:extLst>
              <a:ext uri="{FF2B5EF4-FFF2-40B4-BE49-F238E27FC236}">
                <a16:creationId xmlns:a16="http://schemas.microsoft.com/office/drawing/2014/main" id="{ED3BCCF4-A30B-4540-986C-AD2A5D554343}"/>
              </a:ext>
            </a:extLst>
          </p:cNvPr>
          <p:cNvPicPr>
            <a:picLocks noChangeAspect="1"/>
          </p:cNvPicPr>
          <p:nvPr userDrawn="1"/>
        </p:nvPicPr>
        <p:blipFill>
          <a:blip r:embed="rId2"/>
          <a:stretch>
            <a:fillRect/>
          </a:stretch>
        </p:blipFill>
        <p:spPr>
          <a:xfrm>
            <a:off x="1555750" y="288000"/>
            <a:ext cx="9080500" cy="4013200"/>
          </a:xfrm>
          <a:prstGeom prst="rect">
            <a:avLst/>
          </a:prstGeom>
        </p:spPr>
      </p:pic>
      <p:pic>
        <p:nvPicPr>
          <p:cNvPr id="9" name="Kuva 8">
            <a:extLst>
              <a:ext uri="{FF2B5EF4-FFF2-40B4-BE49-F238E27FC236}">
                <a16:creationId xmlns:a16="http://schemas.microsoft.com/office/drawing/2014/main" id="{D3568A3B-FFBD-804E-9ED1-EC34E1ABB478}"/>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3573648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2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Kuva 4">
            <a:extLst>
              <a:ext uri="{FF2B5EF4-FFF2-40B4-BE49-F238E27FC236}">
                <a16:creationId xmlns:a16="http://schemas.microsoft.com/office/drawing/2014/main" id="{B45B54D9-5E3C-1C45-AC9A-620253524B72}"/>
              </a:ext>
            </a:extLst>
          </p:cNvPr>
          <p:cNvPicPr>
            <a:picLocks noChangeAspect="1"/>
          </p:cNvPicPr>
          <p:nvPr userDrawn="1"/>
        </p:nvPicPr>
        <p:blipFill>
          <a:blip r:embed="rId2"/>
          <a:stretch>
            <a:fillRect/>
          </a:stretch>
        </p:blipFill>
        <p:spPr>
          <a:xfrm>
            <a:off x="1555750" y="1008000"/>
            <a:ext cx="9080500" cy="3124200"/>
          </a:xfrm>
          <a:prstGeom prst="rect">
            <a:avLst/>
          </a:prstGeom>
        </p:spPr>
      </p:pic>
      <p:pic>
        <p:nvPicPr>
          <p:cNvPr id="9" name="Kuva 8">
            <a:extLst>
              <a:ext uri="{FF2B5EF4-FFF2-40B4-BE49-F238E27FC236}">
                <a16:creationId xmlns:a16="http://schemas.microsoft.com/office/drawing/2014/main" id="{DB23255E-F287-DA40-9BF3-733B755FC37C}"/>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3552095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6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Kuva 4">
            <a:extLst>
              <a:ext uri="{FF2B5EF4-FFF2-40B4-BE49-F238E27FC236}">
                <a16:creationId xmlns:a16="http://schemas.microsoft.com/office/drawing/2014/main" id="{490A50A9-44E5-B94B-8699-F41CA78335C6}"/>
              </a:ext>
            </a:extLst>
          </p:cNvPr>
          <p:cNvPicPr>
            <a:picLocks noChangeAspect="1"/>
          </p:cNvPicPr>
          <p:nvPr userDrawn="1"/>
        </p:nvPicPr>
        <p:blipFill>
          <a:blip r:embed="rId2"/>
          <a:stretch>
            <a:fillRect/>
          </a:stretch>
        </p:blipFill>
        <p:spPr>
          <a:xfrm>
            <a:off x="1555750" y="497332"/>
            <a:ext cx="9080500" cy="3632200"/>
          </a:xfrm>
          <a:prstGeom prst="rect">
            <a:avLst/>
          </a:prstGeom>
        </p:spPr>
      </p:pic>
      <p:pic>
        <p:nvPicPr>
          <p:cNvPr id="7" name="Kuva 6">
            <a:extLst>
              <a:ext uri="{FF2B5EF4-FFF2-40B4-BE49-F238E27FC236}">
                <a16:creationId xmlns:a16="http://schemas.microsoft.com/office/drawing/2014/main" id="{85D47992-D1B4-0144-96BA-F2D721DA7D97}"/>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294023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4" name="Kuva 3">
            <a:extLst>
              <a:ext uri="{FF2B5EF4-FFF2-40B4-BE49-F238E27FC236}">
                <a16:creationId xmlns:a16="http://schemas.microsoft.com/office/drawing/2014/main" id="{7E69E1C1-43BF-604A-83CD-563997DCBA6A}"/>
              </a:ext>
            </a:extLst>
          </p:cNvPr>
          <p:cNvPicPr>
            <a:picLocks noChangeAspect="1"/>
          </p:cNvPicPr>
          <p:nvPr userDrawn="1"/>
        </p:nvPicPr>
        <p:blipFill>
          <a:blip r:embed="rId2"/>
          <a:stretch>
            <a:fillRect/>
          </a:stretch>
        </p:blipFill>
        <p:spPr>
          <a:xfrm>
            <a:off x="2736850" y="403256"/>
            <a:ext cx="6718300" cy="4013200"/>
          </a:xfrm>
          <a:prstGeom prst="rect">
            <a:avLst/>
          </a:prstGeom>
        </p:spPr>
      </p:pic>
      <p:pic>
        <p:nvPicPr>
          <p:cNvPr id="6" name="Kuva 5">
            <a:extLst>
              <a:ext uri="{FF2B5EF4-FFF2-40B4-BE49-F238E27FC236}">
                <a16:creationId xmlns:a16="http://schemas.microsoft.com/office/drawing/2014/main" id="{90FB08E7-3264-E347-A717-005468C26990}"/>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1193715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9" name="Kuva 8">
            <a:extLst>
              <a:ext uri="{FF2B5EF4-FFF2-40B4-BE49-F238E27FC236}">
                <a16:creationId xmlns:a16="http://schemas.microsoft.com/office/drawing/2014/main" id="{E0EEF606-D31B-5D45-99D0-B1CABF33D657}"/>
              </a:ext>
            </a:extLst>
          </p:cNvPr>
          <p:cNvPicPr>
            <a:picLocks noChangeAspect="1"/>
          </p:cNvPicPr>
          <p:nvPr userDrawn="1"/>
        </p:nvPicPr>
        <p:blipFill>
          <a:blip r:embed="rId2"/>
          <a:stretch>
            <a:fillRect/>
          </a:stretch>
        </p:blipFill>
        <p:spPr>
          <a:xfrm>
            <a:off x="1555750" y="893572"/>
            <a:ext cx="9080500" cy="3022600"/>
          </a:xfrm>
          <a:prstGeom prst="rect">
            <a:avLst/>
          </a:prstGeom>
        </p:spPr>
      </p:pic>
      <p:pic>
        <p:nvPicPr>
          <p:cNvPr id="10" name="Kuva 9">
            <a:extLst>
              <a:ext uri="{FF2B5EF4-FFF2-40B4-BE49-F238E27FC236}">
                <a16:creationId xmlns:a16="http://schemas.microsoft.com/office/drawing/2014/main" id="{A34AF6B4-6F25-2A46-ABF6-0D234D0F3E5F}"/>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51702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5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4" name="Kuva 3">
            <a:extLst>
              <a:ext uri="{FF2B5EF4-FFF2-40B4-BE49-F238E27FC236}">
                <a16:creationId xmlns:a16="http://schemas.microsoft.com/office/drawing/2014/main" id="{3A4326A6-10C2-5749-9A80-CAE4917DB771}"/>
              </a:ext>
            </a:extLst>
          </p:cNvPr>
          <p:cNvPicPr>
            <a:picLocks noChangeAspect="1"/>
          </p:cNvPicPr>
          <p:nvPr userDrawn="1"/>
        </p:nvPicPr>
        <p:blipFill>
          <a:blip r:embed="rId2"/>
          <a:stretch>
            <a:fillRect/>
          </a:stretch>
        </p:blipFill>
        <p:spPr>
          <a:xfrm>
            <a:off x="1555750" y="683260"/>
            <a:ext cx="9080500" cy="3479800"/>
          </a:xfrm>
          <a:prstGeom prst="rect">
            <a:avLst/>
          </a:prstGeom>
        </p:spPr>
      </p:pic>
      <p:pic>
        <p:nvPicPr>
          <p:cNvPr id="6" name="Kuva 5">
            <a:extLst>
              <a:ext uri="{FF2B5EF4-FFF2-40B4-BE49-F238E27FC236}">
                <a16:creationId xmlns:a16="http://schemas.microsoft.com/office/drawing/2014/main" id="{A734019C-1A46-0F43-BB2F-3BBEA138010C}"/>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4142952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7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4" name="Kuva 3">
            <a:extLst>
              <a:ext uri="{FF2B5EF4-FFF2-40B4-BE49-F238E27FC236}">
                <a16:creationId xmlns:a16="http://schemas.microsoft.com/office/drawing/2014/main" id="{712848EB-56B1-7045-9A13-C6F2E644EDAE}"/>
              </a:ext>
            </a:extLst>
          </p:cNvPr>
          <p:cNvPicPr>
            <a:picLocks noChangeAspect="1"/>
          </p:cNvPicPr>
          <p:nvPr userDrawn="1"/>
        </p:nvPicPr>
        <p:blipFill>
          <a:blip r:embed="rId2"/>
          <a:stretch>
            <a:fillRect/>
          </a:stretch>
        </p:blipFill>
        <p:spPr>
          <a:xfrm>
            <a:off x="1555750" y="288000"/>
            <a:ext cx="9080500" cy="4013200"/>
          </a:xfrm>
          <a:prstGeom prst="rect">
            <a:avLst/>
          </a:prstGeom>
        </p:spPr>
      </p:pic>
      <p:pic>
        <p:nvPicPr>
          <p:cNvPr id="7" name="Kuva 6">
            <a:extLst>
              <a:ext uri="{FF2B5EF4-FFF2-40B4-BE49-F238E27FC236}">
                <a16:creationId xmlns:a16="http://schemas.microsoft.com/office/drawing/2014/main" id="{673D71AB-C78E-9549-A6DA-8ECEB7E269D6}"/>
              </a:ext>
            </a:extLst>
          </p:cNvPr>
          <p:cNvPicPr>
            <a:picLocks noChangeAspect="1"/>
          </p:cNvPicPr>
          <p:nvPr userDrawn="1"/>
        </p:nvPicPr>
        <p:blipFill>
          <a:blip r:embed="rId3"/>
          <a:stretch>
            <a:fillRect/>
          </a:stretch>
        </p:blipFill>
        <p:spPr>
          <a:xfrm>
            <a:off x="9208800" y="180000"/>
            <a:ext cx="2804073" cy="489600"/>
          </a:xfrm>
          <a:prstGeom prst="rect">
            <a:avLst/>
          </a:prstGeom>
        </p:spPr>
      </p:pic>
    </p:spTree>
    <p:extLst>
      <p:ext uri="{BB962C8B-B14F-4D97-AF65-F5344CB8AC3E}">
        <p14:creationId xmlns:p14="http://schemas.microsoft.com/office/powerpoint/2010/main" val="157299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4" name="Kuva 3">
            <a:extLst>
              <a:ext uri="{FF2B5EF4-FFF2-40B4-BE49-F238E27FC236}">
                <a16:creationId xmlns:a16="http://schemas.microsoft.com/office/drawing/2014/main" id="{9509B6F4-5B50-DA4C-969C-50C71EA8ED6C}"/>
              </a:ext>
            </a:extLst>
          </p:cNvPr>
          <p:cNvPicPr>
            <a:picLocks noChangeAspect="1"/>
          </p:cNvPicPr>
          <p:nvPr userDrawn="1"/>
        </p:nvPicPr>
        <p:blipFill>
          <a:blip r:embed="rId3"/>
          <a:stretch>
            <a:fillRect/>
          </a:stretch>
        </p:blipFill>
        <p:spPr>
          <a:xfrm>
            <a:off x="5943600" y="964057"/>
            <a:ext cx="5410200" cy="1854200"/>
          </a:xfrm>
          <a:prstGeom prst="rect">
            <a:avLst/>
          </a:prstGeom>
        </p:spPr>
      </p:pic>
    </p:spTree>
    <p:extLst>
      <p:ext uri="{BB962C8B-B14F-4D97-AF65-F5344CB8AC3E}">
        <p14:creationId xmlns:p14="http://schemas.microsoft.com/office/powerpoint/2010/main" val="3997929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8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Kuva 4">
            <a:extLst>
              <a:ext uri="{FF2B5EF4-FFF2-40B4-BE49-F238E27FC236}">
                <a16:creationId xmlns:a16="http://schemas.microsoft.com/office/drawing/2014/main" id="{A9D74528-46E5-A54C-8FB7-936E65241AA5}"/>
              </a:ext>
            </a:extLst>
          </p:cNvPr>
          <p:cNvPicPr>
            <a:picLocks noChangeAspect="1"/>
          </p:cNvPicPr>
          <p:nvPr userDrawn="1"/>
        </p:nvPicPr>
        <p:blipFill>
          <a:blip r:embed="rId2"/>
          <a:stretch>
            <a:fillRect/>
          </a:stretch>
        </p:blipFill>
        <p:spPr>
          <a:xfrm>
            <a:off x="1548000" y="936000"/>
            <a:ext cx="9080500" cy="3124200"/>
          </a:xfrm>
          <a:prstGeom prst="rect">
            <a:avLst/>
          </a:prstGeom>
        </p:spPr>
      </p:pic>
      <p:pic>
        <p:nvPicPr>
          <p:cNvPr id="6" name="Kuva 5">
            <a:extLst>
              <a:ext uri="{FF2B5EF4-FFF2-40B4-BE49-F238E27FC236}">
                <a16:creationId xmlns:a16="http://schemas.microsoft.com/office/drawing/2014/main" id="{98DD50FF-1129-1045-80E6-CEE80791E59A}"/>
              </a:ext>
            </a:extLst>
          </p:cNvPr>
          <p:cNvPicPr>
            <a:picLocks noChangeAspect="1"/>
          </p:cNvPicPr>
          <p:nvPr userDrawn="1"/>
        </p:nvPicPr>
        <p:blipFill>
          <a:blip r:embed="rId3"/>
          <a:stretch>
            <a:fillRect/>
          </a:stretch>
        </p:blipFill>
        <p:spPr>
          <a:xfrm>
            <a:off x="9208800" y="180000"/>
            <a:ext cx="2802011" cy="489240"/>
          </a:xfrm>
          <a:prstGeom prst="rect">
            <a:avLst/>
          </a:prstGeom>
        </p:spPr>
      </p:pic>
    </p:spTree>
    <p:extLst>
      <p:ext uri="{BB962C8B-B14F-4D97-AF65-F5344CB8AC3E}">
        <p14:creationId xmlns:p14="http://schemas.microsoft.com/office/powerpoint/2010/main" val="1572511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9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Kuva 4">
            <a:extLst>
              <a:ext uri="{FF2B5EF4-FFF2-40B4-BE49-F238E27FC236}">
                <a16:creationId xmlns:a16="http://schemas.microsoft.com/office/drawing/2014/main" id="{CAD666C8-61FC-694D-80A5-B4934F1DF901}"/>
              </a:ext>
            </a:extLst>
          </p:cNvPr>
          <p:cNvPicPr>
            <a:picLocks noChangeAspect="1"/>
          </p:cNvPicPr>
          <p:nvPr userDrawn="1"/>
        </p:nvPicPr>
        <p:blipFill>
          <a:blip r:embed="rId2"/>
          <a:stretch>
            <a:fillRect/>
          </a:stretch>
        </p:blipFill>
        <p:spPr>
          <a:xfrm>
            <a:off x="1555750" y="506476"/>
            <a:ext cx="9080500" cy="3632200"/>
          </a:xfrm>
          <a:prstGeom prst="rect">
            <a:avLst/>
          </a:prstGeom>
        </p:spPr>
      </p:pic>
      <p:pic>
        <p:nvPicPr>
          <p:cNvPr id="6" name="Kuva 5">
            <a:extLst>
              <a:ext uri="{FF2B5EF4-FFF2-40B4-BE49-F238E27FC236}">
                <a16:creationId xmlns:a16="http://schemas.microsoft.com/office/drawing/2014/main" id="{D133D616-EFB6-D64F-8296-AEFF8844640A}"/>
              </a:ext>
            </a:extLst>
          </p:cNvPr>
          <p:cNvPicPr>
            <a:picLocks noChangeAspect="1"/>
          </p:cNvPicPr>
          <p:nvPr userDrawn="1"/>
        </p:nvPicPr>
        <p:blipFill>
          <a:blip r:embed="rId3"/>
          <a:stretch>
            <a:fillRect/>
          </a:stretch>
        </p:blipFill>
        <p:spPr>
          <a:xfrm>
            <a:off x="9208800" y="180000"/>
            <a:ext cx="2802011" cy="489240"/>
          </a:xfrm>
          <a:prstGeom prst="rect">
            <a:avLst/>
          </a:prstGeom>
        </p:spPr>
      </p:pic>
    </p:spTree>
    <p:extLst>
      <p:ext uri="{BB962C8B-B14F-4D97-AF65-F5344CB8AC3E}">
        <p14:creationId xmlns:p14="http://schemas.microsoft.com/office/powerpoint/2010/main" val="2287479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0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7" name="Kuva 6">
            <a:extLst>
              <a:ext uri="{FF2B5EF4-FFF2-40B4-BE49-F238E27FC236}">
                <a16:creationId xmlns:a16="http://schemas.microsoft.com/office/drawing/2014/main" id="{6477EF21-CE4D-4F49-AEF1-75E0118393DB}"/>
              </a:ext>
            </a:extLst>
          </p:cNvPr>
          <p:cNvPicPr>
            <a:picLocks noChangeAspect="1"/>
          </p:cNvPicPr>
          <p:nvPr userDrawn="1"/>
        </p:nvPicPr>
        <p:blipFill>
          <a:blip r:embed="rId2"/>
          <a:stretch>
            <a:fillRect/>
          </a:stretch>
        </p:blipFill>
        <p:spPr>
          <a:xfrm>
            <a:off x="2736850" y="403256"/>
            <a:ext cx="6718300" cy="4013200"/>
          </a:xfrm>
          <a:prstGeom prst="rect">
            <a:avLst/>
          </a:prstGeom>
        </p:spPr>
      </p:pic>
      <p:pic>
        <p:nvPicPr>
          <p:cNvPr id="8" name="Kuva 7">
            <a:extLst>
              <a:ext uri="{FF2B5EF4-FFF2-40B4-BE49-F238E27FC236}">
                <a16:creationId xmlns:a16="http://schemas.microsoft.com/office/drawing/2014/main" id="{22BFC251-DF11-614A-AEEC-A109F311F84A}"/>
              </a:ext>
            </a:extLst>
          </p:cNvPr>
          <p:cNvPicPr>
            <a:picLocks noChangeAspect="1"/>
          </p:cNvPicPr>
          <p:nvPr userDrawn="1"/>
        </p:nvPicPr>
        <p:blipFill>
          <a:blip r:embed="rId3"/>
          <a:stretch>
            <a:fillRect/>
          </a:stretch>
        </p:blipFill>
        <p:spPr>
          <a:xfrm>
            <a:off x="9208800" y="180000"/>
            <a:ext cx="2802011" cy="489240"/>
          </a:xfrm>
          <a:prstGeom prst="rect">
            <a:avLst/>
          </a:prstGeom>
        </p:spPr>
      </p:pic>
    </p:spTree>
    <p:extLst>
      <p:ext uri="{BB962C8B-B14F-4D97-AF65-F5344CB8AC3E}">
        <p14:creationId xmlns:p14="http://schemas.microsoft.com/office/powerpoint/2010/main" val="723557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1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Kuva 4">
            <a:extLst>
              <a:ext uri="{FF2B5EF4-FFF2-40B4-BE49-F238E27FC236}">
                <a16:creationId xmlns:a16="http://schemas.microsoft.com/office/drawing/2014/main" id="{10A5A0DA-1121-9A4B-8516-01970106C16A}"/>
              </a:ext>
            </a:extLst>
          </p:cNvPr>
          <p:cNvPicPr>
            <a:picLocks noChangeAspect="1"/>
          </p:cNvPicPr>
          <p:nvPr userDrawn="1"/>
        </p:nvPicPr>
        <p:blipFill>
          <a:blip r:embed="rId2"/>
          <a:stretch>
            <a:fillRect/>
          </a:stretch>
        </p:blipFill>
        <p:spPr>
          <a:xfrm>
            <a:off x="1555750" y="719836"/>
            <a:ext cx="9080500" cy="3022600"/>
          </a:xfrm>
          <a:prstGeom prst="rect">
            <a:avLst/>
          </a:prstGeom>
        </p:spPr>
      </p:pic>
      <p:pic>
        <p:nvPicPr>
          <p:cNvPr id="6" name="Kuva 5">
            <a:extLst>
              <a:ext uri="{FF2B5EF4-FFF2-40B4-BE49-F238E27FC236}">
                <a16:creationId xmlns:a16="http://schemas.microsoft.com/office/drawing/2014/main" id="{00A38149-4FFD-1348-BEBA-CA1EB5E14545}"/>
              </a:ext>
            </a:extLst>
          </p:cNvPr>
          <p:cNvPicPr>
            <a:picLocks noChangeAspect="1"/>
          </p:cNvPicPr>
          <p:nvPr userDrawn="1"/>
        </p:nvPicPr>
        <p:blipFill>
          <a:blip r:embed="rId3"/>
          <a:stretch>
            <a:fillRect/>
          </a:stretch>
        </p:blipFill>
        <p:spPr>
          <a:xfrm>
            <a:off x="9208800" y="180000"/>
            <a:ext cx="2802011" cy="489240"/>
          </a:xfrm>
          <a:prstGeom prst="rect">
            <a:avLst/>
          </a:prstGeom>
        </p:spPr>
      </p:pic>
    </p:spTree>
    <p:extLst>
      <p:ext uri="{BB962C8B-B14F-4D97-AF65-F5344CB8AC3E}">
        <p14:creationId xmlns:p14="http://schemas.microsoft.com/office/powerpoint/2010/main" val="1898053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2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Kuva 4">
            <a:extLst>
              <a:ext uri="{FF2B5EF4-FFF2-40B4-BE49-F238E27FC236}">
                <a16:creationId xmlns:a16="http://schemas.microsoft.com/office/drawing/2014/main" id="{C872539F-C13C-2240-9853-AB09D6D67967}"/>
              </a:ext>
            </a:extLst>
          </p:cNvPr>
          <p:cNvPicPr>
            <a:picLocks noChangeAspect="1"/>
          </p:cNvPicPr>
          <p:nvPr userDrawn="1"/>
        </p:nvPicPr>
        <p:blipFill>
          <a:blip r:embed="rId2"/>
          <a:stretch>
            <a:fillRect/>
          </a:stretch>
        </p:blipFill>
        <p:spPr>
          <a:xfrm>
            <a:off x="1549400" y="655828"/>
            <a:ext cx="9080500" cy="3479800"/>
          </a:xfrm>
          <a:prstGeom prst="rect">
            <a:avLst/>
          </a:prstGeom>
        </p:spPr>
      </p:pic>
      <p:pic>
        <p:nvPicPr>
          <p:cNvPr id="6" name="Kuva 5">
            <a:extLst>
              <a:ext uri="{FF2B5EF4-FFF2-40B4-BE49-F238E27FC236}">
                <a16:creationId xmlns:a16="http://schemas.microsoft.com/office/drawing/2014/main" id="{90132D38-7B16-324B-BD76-9FDF7935D08A}"/>
              </a:ext>
            </a:extLst>
          </p:cNvPr>
          <p:cNvPicPr>
            <a:picLocks noChangeAspect="1"/>
          </p:cNvPicPr>
          <p:nvPr userDrawn="1"/>
        </p:nvPicPr>
        <p:blipFill>
          <a:blip r:embed="rId3"/>
          <a:stretch>
            <a:fillRect/>
          </a:stretch>
        </p:blipFill>
        <p:spPr>
          <a:xfrm>
            <a:off x="9208800" y="180000"/>
            <a:ext cx="2804073" cy="489600"/>
          </a:xfrm>
          <a:prstGeom prst="rect">
            <a:avLst/>
          </a:prstGeom>
        </p:spPr>
      </p:pic>
    </p:spTree>
    <p:extLst>
      <p:ext uri="{BB962C8B-B14F-4D97-AF65-F5344CB8AC3E}">
        <p14:creationId xmlns:p14="http://schemas.microsoft.com/office/powerpoint/2010/main" val="2959192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9A85D542-4663-244B-9EC1-449E68220632}"/>
              </a:ext>
            </a:extLst>
          </p:cNvPr>
          <p:cNvPicPr>
            <a:picLocks noChangeAspect="1"/>
          </p:cNvPicPr>
          <p:nvPr userDrawn="1"/>
        </p:nvPicPr>
        <p:blipFill>
          <a:blip r:embed="rId3"/>
          <a:stretch>
            <a:fillRect/>
          </a:stretch>
        </p:blipFill>
        <p:spPr>
          <a:xfrm>
            <a:off x="-3127754" y="4464000"/>
            <a:ext cx="6642100" cy="2209800"/>
          </a:xfrm>
          <a:prstGeom prst="rect">
            <a:avLst/>
          </a:prstGeom>
        </p:spPr>
      </p:pic>
    </p:spTree>
    <p:extLst>
      <p:ext uri="{BB962C8B-B14F-4D97-AF65-F5344CB8AC3E}">
        <p14:creationId xmlns:p14="http://schemas.microsoft.com/office/powerpoint/2010/main" val="1393264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4636E496-18EF-E141-9B70-BEAD80FDB598}"/>
              </a:ext>
            </a:extLst>
          </p:cNvPr>
          <p:cNvPicPr>
            <a:picLocks noChangeAspect="1"/>
          </p:cNvPicPr>
          <p:nvPr userDrawn="1"/>
        </p:nvPicPr>
        <p:blipFill>
          <a:blip r:embed="rId3"/>
          <a:stretch>
            <a:fillRect/>
          </a:stretch>
        </p:blipFill>
        <p:spPr>
          <a:xfrm>
            <a:off x="-1866900" y="4333875"/>
            <a:ext cx="5410200" cy="2387600"/>
          </a:xfrm>
          <a:prstGeom prst="rect">
            <a:avLst/>
          </a:prstGeom>
        </p:spPr>
      </p:pic>
    </p:spTree>
    <p:extLst>
      <p:ext uri="{BB962C8B-B14F-4D97-AF65-F5344CB8AC3E}">
        <p14:creationId xmlns:p14="http://schemas.microsoft.com/office/powerpoint/2010/main" val="343685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90B3E7A-FDEA-B448-9A69-C078A7C38CFE}"/>
              </a:ext>
            </a:extLst>
          </p:cNvPr>
          <p:cNvPicPr>
            <a:picLocks noChangeAspect="1"/>
          </p:cNvPicPr>
          <p:nvPr userDrawn="1"/>
        </p:nvPicPr>
        <p:blipFill>
          <a:blip r:embed="rId3"/>
          <a:stretch>
            <a:fillRect/>
          </a:stretch>
        </p:blipFill>
        <p:spPr>
          <a:xfrm>
            <a:off x="-2433828" y="4638675"/>
            <a:ext cx="6057900" cy="2082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dirty="0"/>
          </a:p>
        </p:txBody>
      </p:sp>
    </p:spTree>
    <p:extLst>
      <p:ext uri="{BB962C8B-B14F-4D97-AF65-F5344CB8AC3E}">
        <p14:creationId xmlns:p14="http://schemas.microsoft.com/office/powerpoint/2010/main" val="3855152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D1D15E11-2858-F84F-B5DD-9F521E03C897}"/>
              </a:ext>
            </a:extLst>
          </p:cNvPr>
          <p:cNvPicPr>
            <a:picLocks noChangeAspect="1"/>
          </p:cNvPicPr>
          <p:nvPr userDrawn="1"/>
        </p:nvPicPr>
        <p:blipFill>
          <a:blip r:embed="rId3"/>
          <a:stretch>
            <a:fillRect/>
          </a:stretch>
        </p:blipFill>
        <p:spPr>
          <a:xfrm>
            <a:off x="-1176528" y="3851275"/>
            <a:ext cx="4800600" cy="2870200"/>
          </a:xfrm>
          <a:prstGeom prst="rect">
            <a:avLst/>
          </a:prstGeom>
        </p:spPr>
      </p:pic>
    </p:spTree>
    <p:extLst>
      <p:ext uri="{BB962C8B-B14F-4D97-AF65-F5344CB8AC3E}">
        <p14:creationId xmlns:p14="http://schemas.microsoft.com/office/powerpoint/2010/main" val="1776941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5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A85D542-4663-244B-9EC1-449E68220632}"/>
              </a:ext>
            </a:extLst>
          </p:cNvPr>
          <p:cNvPicPr>
            <a:picLocks noChangeAspect="1"/>
          </p:cNvPicPr>
          <p:nvPr userDrawn="1"/>
        </p:nvPicPr>
        <p:blipFill>
          <a:blip r:embed="rId3"/>
          <a:stretch>
            <a:fillRect/>
          </a:stretch>
        </p:blipFill>
        <p:spPr>
          <a:xfrm>
            <a:off x="301246" y="4464000"/>
            <a:ext cx="6642100" cy="2209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dirty="0"/>
          </a:p>
        </p:txBody>
      </p:sp>
    </p:spTree>
    <p:extLst>
      <p:ext uri="{BB962C8B-B14F-4D97-AF65-F5344CB8AC3E}">
        <p14:creationId xmlns:p14="http://schemas.microsoft.com/office/powerpoint/2010/main" val="370157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4" name="Kuva 3">
            <a:extLst>
              <a:ext uri="{FF2B5EF4-FFF2-40B4-BE49-F238E27FC236}">
                <a16:creationId xmlns:a16="http://schemas.microsoft.com/office/drawing/2014/main" id="{DACCD80C-0517-9842-A3E4-44CF702223C1}"/>
              </a:ext>
            </a:extLst>
          </p:cNvPr>
          <p:cNvPicPr>
            <a:picLocks noChangeAspect="1"/>
          </p:cNvPicPr>
          <p:nvPr userDrawn="1"/>
        </p:nvPicPr>
        <p:blipFill>
          <a:blip r:embed="rId3"/>
          <a:stretch>
            <a:fillRect/>
          </a:stretch>
        </p:blipFill>
        <p:spPr>
          <a:xfrm>
            <a:off x="5943600" y="811657"/>
            <a:ext cx="5410200" cy="2159000"/>
          </a:xfrm>
          <a:prstGeom prst="rect">
            <a:avLst/>
          </a:prstGeom>
        </p:spPr>
      </p:pic>
    </p:spTree>
    <p:extLst>
      <p:ext uri="{BB962C8B-B14F-4D97-AF65-F5344CB8AC3E}">
        <p14:creationId xmlns:p14="http://schemas.microsoft.com/office/powerpoint/2010/main" val="1006932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3D72B4-52FD-0A47-8CC7-6FC2CA7D9955}"/>
              </a:ext>
            </a:extLst>
          </p:cNvPr>
          <p:cNvPicPr>
            <a:picLocks noChangeAspect="1"/>
          </p:cNvPicPr>
          <p:nvPr userDrawn="1"/>
        </p:nvPicPr>
        <p:blipFill>
          <a:blip r:embed="rId3"/>
          <a:stretch>
            <a:fillRect/>
          </a:stretch>
        </p:blipFill>
        <p:spPr>
          <a:xfrm>
            <a:off x="107188" y="240919"/>
            <a:ext cx="5613400" cy="21463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dirty="0"/>
          </a:p>
        </p:txBody>
      </p:sp>
    </p:spTree>
    <p:extLst>
      <p:ext uri="{BB962C8B-B14F-4D97-AF65-F5344CB8AC3E}">
        <p14:creationId xmlns:p14="http://schemas.microsoft.com/office/powerpoint/2010/main" val="1982539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7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90B3E7A-FDEA-B448-9A69-C078A7C38CFE}"/>
              </a:ext>
            </a:extLst>
          </p:cNvPr>
          <p:cNvPicPr>
            <a:picLocks noChangeAspect="1"/>
          </p:cNvPicPr>
          <p:nvPr userDrawn="1"/>
        </p:nvPicPr>
        <p:blipFill>
          <a:blip r:embed="rId3"/>
          <a:stretch>
            <a:fillRect/>
          </a:stretch>
        </p:blipFill>
        <p:spPr>
          <a:xfrm>
            <a:off x="-1368552" y="365125"/>
            <a:ext cx="6057900" cy="2082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dirty="0"/>
          </a:p>
        </p:txBody>
      </p:sp>
    </p:spTree>
    <p:extLst>
      <p:ext uri="{BB962C8B-B14F-4D97-AF65-F5344CB8AC3E}">
        <p14:creationId xmlns:p14="http://schemas.microsoft.com/office/powerpoint/2010/main" val="2778605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8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B3E0A40-DD6A-D646-BBA9-3B7D3FFB5792}"/>
              </a:ext>
            </a:extLst>
          </p:cNvPr>
          <p:cNvPicPr>
            <a:picLocks noChangeAspect="1"/>
          </p:cNvPicPr>
          <p:nvPr userDrawn="1"/>
        </p:nvPicPr>
        <p:blipFill>
          <a:blip r:embed="rId3"/>
          <a:stretch>
            <a:fillRect/>
          </a:stretch>
        </p:blipFill>
        <p:spPr>
          <a:xfrm>
            <a:off x="190500" y="365125"/>
            <a:ext cx="5448300" cy="21844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dirty="0"/>
          </a:p>
        </p:txBody>
      </p:sp>
    </p:spTree>
    <p:extLst>
      <p:ext uri="{BB962C8B-B14F-4D97-AF65-F5344CB8AC3E}">
        <p14:creationId xmlns:p14="http://schemas.microsoft.com/office/powerpoint/2010/main" val="61592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9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dirty="0"/>
          </a:p>
        </p:txBody>
      </p:sp>
      <p:pic>
        <p:nvPicPr>
          <p:cNvPr id="8" name="Kuva 7">
            <a:extLst>
              <a:ext uri="{FF2B5EF4-FFF2-40B4-BE49-F238E27FC236}">
                <a16:creationId xmlns:a16="http://schemas.microsoft.com/office/drawing/2014/main" id="{02B8B4EB-FEF8-4B47-ADFB-F6A5C6465112}"/>
              </a:ext>
            </a:extLst>
          </p:cNvPr>
          <p:cNvPicPr>
            <a:picLocks noChangeAspect="1"/>
          </p:cNvPicPr>
          <p:nvPr userDrawn="1"/>
        </p:nvPicPr>
        <p:blipFill>
          <a:blip r:embed="rId3"/>
          <a:stretch>
            <a:fillRect/>
          </a:stretch>
        </p:blipFill>
        <p:spPr>
          <a:xfrm>
            <a:off x="-1176528" y="3851275"/>
            <a:ext cx="4800600" cy="2870200"/>
          </a:xfrm>
          <a:prstGeom prst="rect">
            <a:avLst/>
          </a:prstGeom>
        </p:spPr>
      </p:pic>
    </p:spTree>
    <p:extLst>
      <p:ext uri="{BB962C8B-B14F-4D97-AF65-F5344CB8AC3E}">
        <p14:creationId xmlns:p14="http://schemas.microsoft.com/office/powerpoint/2010/main" val="3769109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0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0F407DD1-E1B8-BF47-90CF-F97F471D3AAF}"/>
              </a:ext>
            </a:extLst>
          </p:cNvPr>
          <p:cNvPicPr>
            <a:picLocks noChangeAspect="1"/>
          </p:cNvPicPr>
          <p:nvPr userDrawn="1"/>
        </p:nvPicPr>
        <p:blipFill>
          <a:blip r:embed="rId3"/>
          <a:stretch>
            <a:fillRect/>
          </a:stretch>
        </p:blipFill>
        <p:spPr>
          <a:xfrm>
            <a:off x="-1660398" y="4456112"/>
            <a:ext cx="6057900" cy="2082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dirty="0"/>
          </a:p>
        </p:txBody>
      </p:sp>
    </p:spTree>
    <p:extLst>
      <p:ext uri="{BB962C8B-B14F-4D97-AF65-F5344CB8AC3E}">
        <p14:creationId xmlns:p14="http://schemas.microsoft.com/office/powerpoint/2010/main" val="2640261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1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dirty="0"/>
          </a:p>
        </p:txBody>
      </p:sp>
      <p:pic>
        <p:nvPicPr>
          <p:cNvPr id="8" name="Kuva 7">
            <a:extLst>
              <a:ext uri="{FF2B5EF4-FFF2-40B4-BE49-F238E27FC236}">
                <a16:creationId xmlns:a16="http://schemas.microsoft.com/office/drawing/2014/main" id="{E309957B-E7E2-8A4C-95B2-D39FF5E278A6}"/>
              </a:ext>
            </a:extLst>
          </p:cNvPr>
          <p:cNvPicPr>
            <a:picLocks noChangeAspect="1"/>
          </p:cNvPicPr>
          <p:nvPr userDrawn="1"/>
        </p:nvPicPr>
        <p:blipFill>
          <a:blip r:embed="rId3"/>
          <a:stretch>
            <a:fillRect/>
          </a:stretch>
        </p:blipFill>
        <p:spPr>
          <a:xfrm>
            <a:off x="-190500" y="3851275"/>
            <a:ext cx="4800600" cy="2870200"/>
          </a:xfrm>
          <a:prstGeom prst="rect">
            <a:avLst/>
          </a:prstGeom>
        </p:spPr>
      </p:pic>
    </p:spTree>
    <p:extLst>
      <p:ext uri="{BB962C8B-B14F-4D97-AF65-F5344CB8AC3E}">
        <p14:creationId xmlns:p14="http://schemas.microsoft.com/office/powerpoint/2010/main" val="1627389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2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F4585497-E11A-9B4E-96E0-5398F040D5C9}"/>
              </a:ext>
            </a:extLst>
          </p:cNvPr>
          <p:cNvPicPr>
            <a:picLocks noChangeAspect="1"/>
          </p:cNvPicPr>
          <p:nvPr userDrawn="1"/>
        </p:nvPicPr>
        <p:blipFill>
          <a:blip r:embed="rId3"/>
          <a:stretch>
            <a:fillRect/>
          </a:stretch>
        </p:blipFill>
        <p:spPr>
          <a:xfrm>
            <a:off x="-2482850" y="4329112"/>
            <a:ext cx="6642100" cy="2209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dirty="0"/>
          </a:p>
        </p:txBody>
      </p:sp>
    </p:spTree>
    <p:extLst>
      <p:ext uri="{BB962C8B-B14F-4D97-AF65-F5344CB8AC3E}">
        <p14:creationId xmlns:p14="http://schemas.microsoft.com/office/powerpoint/2010/main" val="2656477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Otsikko ja sisältö">
    <p:bg>
      <p:bgPr>
        <a:solidFill>
          <a:schemeClr val="bg1"/>
        </a:solidFill>
        <a:effectLst/>
      </p:bgPr>
    </p:bg>
    <p:spTree>
      <p:nvGrpSpPr>
        <p:cNvPr id="1" name=""/>
        <p:cNvGrpSpPr/>
        <p:nvPr/>
      </p:nvGrpSpPr>
      <p:grpSpPr>
        <a:xfrm>
          <a:off x="0" y="0"/>
          <a:ext cx="0" cy="0"/>
          <a:chOff x="0" y="0"/>
          <a:chExt cx="0" cy="0"/>
        </a:xfrm>
      </p:grpSpPr>
      <p:sp>
        <p:nvSpPr>
          <p:cNvPr id="8" name="Kuvan paikkamerkki 2">
            <a:extLst>
              <a:ext uri="{FF2B5EF4-FFF2-40B4-BE49-F238E27FC236}">
                <a16:creationId xmlns:a16="http://schemas.microsoft.com/office/drawing/2014/main" id="{47186B3B-19A8-684B-BA68-4D1996B35F09}"/>
              </a:ext>
            </a:extLst>
          </p:cNvPr>
          <p:cNvSpPr>
            <a:spLocks noGrp="1"/>
          </p:cNvSpPr>
          <p:nvPr>
            <p:ph type="pic" idx="13"/>
          </p:nvPr>
        </p:nvSpPr>
        <p:spPr>
          <a:xfrm>
            <a:off x="0" y="0"/>
            <a:ext cx="3799643" cy="6858000"/>
          </a:xfrm>
        </p:spPr>
        <p:txBody>
          <a:bodyPr/>
          <a:lstStyle>
            <a:lvl1pPr marL="0" indent="0">
              <a:buNone/>
              <a:defRPr sz="3200">
                <a:solidFill>
                  <a:srgbClr val="00799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dirty="0"/>
          </a:p>
        </p:txBody>
      </p:sp>
    </p:spTree>
    <p:extLst>
      <p:ext uri="{BB962C8B-B14F-4D97-AF65-F5344CB8AC3E}">
        <p14:creationId xmlns:p14="http://schemas.microsoft.com/office/powerpoint/2010/main" val="3815865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3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11" name="Kuva 10">
            <a:extLst>
              <a:ext uri="{FF2B5EF4-FFF2-40B4-BE49-F238E27FC236}">
                <a16:creationId xmlns:a16="http://schemas.microsoft.com/office/drawing/2014/main" id="{7BC71980-79A3-1945-B93C-023E5F7357AE}"/>
              </a:ext>
            </a:extLst>
          </p:cNvPr>
          <p:cNvPicPr>
            <a:picLocks noChangeAspect="1"/>
          </p:cNvPicPr>
          <p:nvPr userDrawn="1"/>
        </p:nvPicPr>
        <p:blipFill>
          <a:blip r:embed="rId3"/>
          <a:stretch>
            <a:fillRect/>
          </a:stretch>
        </p:blipFill>
        <p:spPr>
          <a:xfrm>
            <a:off x="8153400" y="1825625"/>
            <a:ext cx="3200400" cy="3454400"/>
          </a:xfrm>
          <a:prstGeom prst="rect">
            <a:avLst/>
          </a:prstGeom>
        </p:spPr>
      </p:pic>
    </p:spTree>
    <p:extLst>
      <p:ext uri="{BB962C8B-B14F-4D97-AF65-F5344CB8AC3E}">
        <p14:creationId xmlns:p14="http://schemas.microsoft.com/office/powerpoint/2010/main" val="277160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4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9D7F469E-52D1-B947-BD50-5C8DCCC6CBE7}"/>
              </a:ext>
            </a:extLst>
          </p:cNvPr>
          <p:cNvPicPr>
            <a:picLocks noChangeAspect="1"/>
          </p:cNvPicPr>
          <p:nvPr userDrawn="1"/>
        </p:nvPicPr>
        <p:blipFill>
          <a:blip r:embed="rId3"/>
          <a:stretch>
            <a:fillRect/>
          </a:stretch>
        </p:blipFill>
        <p:spPr>
          <a:xfrm>
            <a:off x="7188200" y="1825625"/>
            <a:ext cx="4165600" cy="2260600"/>
          </a:xfrm>
          <a:prstGeom prst="rect">
            <a:avLst/>
          </a:prstGeom>
        </p:spPr>
      </p:pic>
    </p:spTree>
    <p:extLst>
      <p:ext uri="{BB962C8B-B14F-4D97-AF65-F5344CB8AC3E}">
        <p14:creationId xmlns:p14="http://schemas.microsoft.com/office/powerpoint/2010/main" val="225706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5" name="Kuva 4">
            <a:extLst>
              <a:ext uri="{FF2B5EF4-FFF2-40B4-BE49-F238E27FC236}">
                <a16:creationId xmlns:a16="http://schemas.microsoft.com/office/drawing/2014/main" id="{F6CC4FCD-DF02-BB4B-B4FA-31847E9AF73C}"/>
              </a:ext>
            </a:extLst>
          </p:cNvPr>
          <p:cNvPicPr>
            <a:picLocks noChangeAspect="1"/>
          </p:cNvPicPr>
          <p:nvPr userDrawn="1"/>
        </p:nvPicPr>
        <p:blipFill>
          <a:blip r:embed="rId3"/>
          <a:stretch>
            <a:fillRect/>
          </a:stretch>
        </p:blipFill>
        <p:spPr>
          <a:xfrm>
            <a:off x="6553200" y="456057"/>
            <a:ext cx="4800600" cy="2870200"/>
          </a:xfrm>
          <a:prstGeom prst="rect">
            <a:avLst/>
          </a:prstGeom>
        </p:spPr>
      </p:pic>
    </p:spTree>
    <p:extLst>
      <p:ext uri="{BB962C8B-B14F-4D97-AF65-F5344CB8AC3E}">
        <p14:creationId xmlns:p14="http://schemas.microsoft.com/office/powerpoint/2010/main" val="3058138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6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1350C95C-DF9D-5B41-BD0E-BC5E9591C4CF}"/>
              </a:ext>
            </a:extLst>
          </p:cNvPr>
          <p:cNvPicPr>
            <a:picLocks noChangeAspect="1"/>
          </p:cNvPicPr>
          <p:nvPr userDrawn="1"/>
        </p:nvPicPr>
        <p:blipFill>
          <a:blip r:embed="rId3"/>
          <a:stretch>
            <a:fillRect/>
          </a:stretch>
        </p:blipFill>
        <p:spPr>
          <a:xfrm>
            <a:off x="7148038" y="1825625"/>
            <a:ext cx="4205762" cy="2234311"/>
          </a:xfrm>
          <a:prstGeom prst="rect">
            <a:avLst/>
          </a:prstGeom>
        </p:spPr>
      </p:pic>
    </p:spTree>
    <p:extLst>
      <p:ext uri="{BB962C8B-B14F-4D97-AF65-F5344CB8AC3E}">
        <p14:creationId xmlns:p14="http://schemas.microsoft.com/office/powerpoint/2010/main" val="2802072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7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9" name="Kuva 8">
            <a:extLst>
              <a:ext uri="{FF2B5EF4-FFF2-40B4-BE49-F238E27FC236}">
                <a16:creationId xmlns:a16="http://schemas.microsoft.com/office/drawing/2014/main" id="{34033763-74B2-274A-9C5C-0193D34E14F3}"/>
              </a:ext>
            </a:extLst>
          </p:cNvPr>
          <p:cNvPicPr>
            <a:picLocks noChangeAspect="1"/>
          </p:cNvPicPr>
          <p:nvPr userDrawn="1"/>
        </p:nvPicPr>
        <p:blipFill>
          <a:blip r:embed="rId3"/>
          <a:stretch>
            <a:fillRect/>
          </a:stretch>
        </p:blipFill>
        <p:spPr>
          <a:xfrm>
            <a:off x="8509000" y="1825625"/>
            <a:ext cx="2844800" cy="2768600"/>
          </a:xfrm>
          <a:prstGeom prst="rect">
            <a:avLst/>
          </a:prstGeom>
        </p:spPr>
      </p:pic>
    </p:spTree>
    <p:extLst>
      <p:ext uri="{BB962C8B-B14F-4D97-AF65-F5344CB8AC3E}">
        <p14:creationId xmlns:p14="http://schemas.microsoft.com/office/powerpoint/2010/main" val="1717580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8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861E21FE-6D57-E14F-9D04-F5B5E44F690D}"/>
              </a:ext>
            </a:extLst>
          </p:cNvPr>
          <p:cNvPicPr>
            <a:picLocks noChangeAspect="1"/>
          </p:cNvPicPr>
          <p:nvPr userDrawn="1"/>
        </p:nvPicPr>
        <p:blipFill>
          <a:blip r:embed="rId3"/>
          <a:stretch>
            <a:fillRect/>
          </a:stretch>
        </p:blipFill>
        <p:spPr>
          <a:xfrm>
            <a:off x="7239000" y="1825625"/>
            <a:ext cx="4114800" cy="2235503"/>
          </a:xfrm>
          <a:prstGeom prst="rect">
            <a:avLst/>
          </a:prstGeom>
        </p:spPr>
      </p:pic>
    </p:spTree>
    <p:extLst>
      <p:ext uri="{BB962C8B-B14F-4D97-AF65-F5344CB8AC3E}">
        <p14:creationId xmlns:p14="http://schemas.microsoft.com/office/powerpoint/2010/main" val="1743195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9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9" name="Kuva 8">
            <a:extLst>
              <a:ext uri="{FF2B5EF4-FFF2-40B4-BE49-F238E27FC236}">
                <a16:creationId xmlns:a16="http://schemas.microsoft.com/office/drawing/2014/main" id="{4F1DE8E4-BAB3-BF49-A17E-8575512BC895}"/>
              </a:ext>
            </a:extLst>
          </p:cNvPr>
          <p:cNvPicPr>
            <a:picLocks noChangeAspect="1"/>
          </p:cNvPicPr>
          <p:nvPr userDrawn="1"/>
        </p:nvPicPr>
        <p:blipFill>
          <a:blip r:embed="rId3"/>
          <a:stretch>
            <a:fillRect/>
          </a:stretch>
        </p:blipFill>
        <p:spPr>
          <a:xfrm>
            <a:off x="8331200" y="1825625"/>
            <a:ext cx="3022600" cy="2387600"/>
          </a:xfrm>
          <a:prstGeom prst="rect">
            <a:avLst/>
          </a:prstGeom>
        </p:spPr>
      </p:pic>
    </p:spTree>
    <p:extLst>
      <p:ext uri="{BB962C8B-B14F-4D97-AF65-F5344CB8AC3E}">
        <p14:creationId xmlns:p14="http://schemas.microsoft.com/office/powerpoint/2010/main" val="1500811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Otsikko ja sisältö">
    <p:bg>
      <p:bgPr>
        <a:solidFill>
          <a:schemeClr val="bg1"/>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C1801E00-D9F8-8747-95B4-528CD4637851}"/>
              </a:ext>
            </a:extLst>
          </p:cNvPr>
          <p:cNvPicPr>
            <a:picLocks noChangeAspect="1"/>
          </p:cNvPicPr>
          <p:nvPr userDrawn="1"/>
        </p:nvPicPr>
        <p:blipFill>
          <a:blip r:embed="rId3"/>
          <a:stretch>
            <a:fillRect/>
          </a:stretch>
        </p:blipFill>
        <p:spPr>
          <a:xfrm>
            <a:off x="10238232" y="4212019"/>
            <a:ext cx="1600200" cy="1727200"/>
          </a:xfrm>
          <a:prstGeom prst="rect">
            <a:avLst/>
          </a:prstGeom>
        </p:spPr>
      </p:pic>
      <p:sp>
        <p:nvSpPr>
          <p:cNvPr id="9" name="Otsikko 1">
            <a:extLst>
              <a:ext uri="{FF2B5EF4-FFF2-40B4-BE49-F238E27FC236}">
                <a16:creationId xmlns:a16="http://schemas.microsoft.com/office/drawing/2014/main" id="{54971E56-3F4A-0E46-B92B-222A14856E64}"/>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Sisällön paikkamerkki 2">
            <a:extLst>
              <a:ext uri="{FF2B5EF4-FFF2-40B4-BE49-F238E27FC236}">
                <a16:creationId xmlns:a16="http://schemas.microsoft.com/office/drawing/2014/main" id="{3AD89D24-3357-AD4E-8C4F-0EBCF7EABFC6}"/>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189739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0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9" name="Kuva 8">
            <a:extLst>
              <a:ext uri="{FF2B5EF4-FFF2-40B4-BE49-F238E27FC236}">
                <a16:creationId xmlns:a16="http://schemas.microsoft.com/office/drawing/2014/main" id="{30AEC797-6735-F947-BDF9-069C27BF4241}"/>
              </a:ext>
            </a:extLst>
          </p:cNvPr>
          <p:cNvPicPr>
            <a:picLocks noChangeAspect="1"/>
          </p:cNvPicPr>
          <p:nvPr userDrawn="1"/>
        </p:nvPicPr>
        <p:blipFill>
          <a:blip r:embed="rId3"/>
          <a:stretch>
            <a:fillRect/>
          </a:stretch>
        </p:blipFill>
        <p:spPr>
          <a:xfrm>
            <a:off x="9792208" y="4808919"/>
            <a:ext cx="2082800" cy="1130300"/>
          </a:xfrm>
          <a:prstGeom prst="rect">
            <a:avLst/>
          </a:prstGeom>
        </p:spPr>
      </p:pic>
    </p:spTree>
    <p:extLst>
      <p:ext uri="{BB962C8B-B14F-4D97-AF65-F5344CB8AC3E}">
        <p14:creationId xmlns:p14="http://schemas.microsoft.com/office/powerpoint/2010/main" val="409487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1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10" name="Kuva 9">
            <a:extLst>
              <a:ext uri="{FF2B5EF4-FFF2-40B4-BE49-F238E27FC236}">
                <a16:creationId xmlns:a16="http://schemas.microsoft.com/office/drawing/2014/main" id="{B4AE70CF-BC3F-4D4C-9DE9-45F8877512FF}"/>
              </a:ext>
            </a:extLst>
          </p:cNvPr>
          <p:cNvPicPr>
            <a:picLocks noChangeAspect="1"/>
          </p:cNvPicPr>
          <p:nvPr userDrawn="1"/>
        </p:nvPicPr>
        <p:blipFill>
          <a:blip r:embed="rId3"/>
          <a:stretch>
            <a:fillRect/>
          </a:stretch>
        </p:blipFill>
        <p:spPr>
          <a:xfrm>
            <a:off x="9639808" y="4744712"/>
            <a:ext cx="2235200" cy="1181100"/>
          </a:xfrm>
          <a:prstGeom prst="rect">
            <a:avLst/>
          </a:prstGeom>
        </p:spPr>
      </p:pic>
    </p:spTree>
    <p:extLst>
      <p:ext uri="{BB962C8B-B14F-4D97-AF65-F5344CB8AC3E}">
        <p14:creationId xmlns:p14="http://schemas.microsoft.com/office/powerpoint/2010/main" val="3547626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2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163DB437-2E9F-694E-AA34-06680E6381C7}"/>
              </a:ext>
            </a:extLst>
          </p:cNvPr>
          <p:cNvPicPr>
            <a:picLocks noChangeAspect="1"/>
          </p:cNvPicPr>
          <p:nvPr userDrawn="1"/>
        </p:nvPicPr>
        <p:blipFill>
          <a:blip r:embed="rId3"/>
          <a:stretch>
            <a:fillRect/>
          </a:stretch>
        </p:blipFill>
        <p:spPr>
          <a:xfrm>
            <a:off x="10224008" y="4744712"/>
            <a:ext cx="1422400" cy="1384300"/>
          </a:xfrm>
          <a:prstGeom prst="rect">
            <a:avLst/>
          </a:prstGeom>
        </p:spPr>
      </p:pic>
    </p:spTree>
    <p:extLst>
      <p:ext uri="{BB962C8B-B14F-4D97-AF65-F5344CB8AC3E}">
        <p14:creationId xmlns:p14="http://schemas.microsoft.com/office/powerpoint/2010/main" val="2248038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23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10F263E9-47DE-0948-B297-88FE33DA8105}"/>
              </a:ext>
            </a:extLst>
          </p:cNvPr>
          <p:cNvPicPr>
            <a:picLocks noChangeAspect="1"/>
          </p:cNvPicPr>
          <p:nvPr userDrawn="1"/>
        </p:nvPicPr>
        <p:blipFill>
          <a:blip r:embed="rId3"/>
          <a:stretch>
            <a:fillRect/>
          </a:stretch>
        </p:blipFill>
        <p:spPr>
          <a:xfrm>
            <a:off x="9741408" y="4772144"/>
            <a:ext cx="2133600" cy="1155700"/>
          </a:xfrm>
          <a:prstGeom prst="rect">
            <a:avLst/>
          </a:prstGeom>
        </p:spPr>
      </p:pic>
    </p:spTree>
    <p:extLst>
      <p:ext uri="{BB962C8B-B14F-4D97-AF65-F5344CB8AC3E}">
        <p14:creationId xmlns:p14="http://schemas.microsoft.com/office/powerpoint/2010/main" val="1576716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4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9" name="Kuva 8">
            <a:extLst>
              <a:ext uri="{FF2B5EF4-FFF2-40B4-BE49-F238E27FC236}">
                <a16:creationId xmlns:a16="http://schemas.microsoft.com/office/drawing/2014/main" id="{59CD12E7-9E55-9546-A431-49726B3A831C}"/>
              </a:ext>
            </a:extLst>
          </p:cNvPr>
          <p:cNvPicPr>
            <a:picLocks noChangeAspect="1"/>
          </p:cNvPicPr>
          <p:nvPr userDrawn="1"/>
        </p:nvPicPr>
        <p:blipFill>
          <a:blip r:embed="rId3"/>
          <a:stretch>
            <a:fillRect/>
          </a:stretch>
        </p:blipFill>
        <p:spPr>
          <a:xfrm>
            <a:off x="10052558" y="4752332"/>
            <a:ext cx="1511300" cy="1193800"/>
          </a:xfrm>
          <a:prstGeom prst="rect">
            <a:avLst/>
          </a:prstGeom>
        </p:spPr>
      </p:pic>
    </p:spTree>
    <p:extLst>
      <p:ext uri="{BB962C8B-B14F-4D97-AF65-F5344CB8AC3E}">
        <p14:creationId xmlns:p14="http://schemas.microsoft.com/office/powerpoint/2010/main" val="163318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4" name="Kuva 3">
            <a:extLst>
              <a:ext uri="{FF2B5EF4-FFF2-40B4-BE49-F238E27FC236}">
                <a16:creationId xmlns:a16="http://schemas.microsoft.com/office/drawing/2014/main" id="{AE2814F0-9653-2A42-8F94-0682C0F0CB6A}"/>
              </a:ext>
            </a:extLst>
          </p:cNvPr>
          <p:cNvPicPr>
            <a:picLocks noChangeAspect="1"/>
          </p:cNvPicPr>
          <p:nvPr userDrawn="1"/>
        </p:nvPicPr>
        <p:blipFill>
          <a:blip r:embed="rId3"/>
          <a:stretch>
            <a:fillRect/>
          </a:stretch>
        </p:blipFill>
        <p:spPr>
          <a:xfrm>
            <a:off x="5943600" y="989457"/>
            <a:ext cx="5410200" cy="1803400"/>
          </a:xfrm>
          <a:prstGeom prst="rect">
            <a:avLst/>
          </a:prstGeom>
        </p:spPr>
      </p:pic>
    </p:spTree>
    <p:extLst>
      <p:ext uri="{BB962C8B-B14F-4D97-AF65-F5344CB8AC3E}">
        <p14:creationId xmlns:p14="http://schemas.microsoft.com/office/powerpoint/2010/main" val="24135467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6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spTree>
    <p:extLst>
      <p:ext uri="{BB962C8B-B14F-4D97-AF65-F5344CB8AC3E}">
        <p14:creationId xmlns:p14="http://schemas.microsoft.com/office/powerpoint/2010/main" val="3753611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7_Otsikko ja sisältö">
    <p:bg>
      <p:bgPr>
        <a:solidFill>
          <a:schemeClr val="bg1"/>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dirty="0"/>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spTree>
    <p:extLst>
      <p:ext uri="{BB962C8B-B14F-4D97-AF65-F5344CB8AC3E}">
        <p14:creationId xmlns:p14="http://schemas.microsoft.com/office/powerpoint/2010/main" val="2037172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Päivämäärän paikkamerkki 3">
            <a:extLst>
              <a:ext uri="{FF2B5EF4-FFF2-40B4-BE49-F238E27FC236}">
                <a16:creationId xmlns:a16="http://schemas.microsoft.com/office/drawing/2014/main" id="{D268AB06-9BFE-F74C-88EE-8F2AD7DACB3A}"/>
              </a:ext>
            </a:extLst>
          </p:cNvPr>
          <p:cNvSpPr>
            <a:spLocks noGrp="1"/>
          </p:cNvSpPr>
          <p:nvPr>
            <p:ph type="dt" sz="half" idx="10"/>
          </p:nvPr>
        </p:nvSpPr>
        <p:spPr/>
        <p:txBody>
          <a:bodyPr/>
          <a:lstStyle/>
          <a:p>
            <a:fld id="{5A9519BC-D774-2940-B5E9-93319ECE16B6}" type="datetimeFigureOut">
              <a:rPr lang="fi-FI" smtClean="0"/>
              <a:t>20.12.2024</a:t>
            </a:fld>
            <a:endParaRPr lang="fi-FI" dirty="0"/>
          </a:p>
        </p:txBody>
      </p:sp>
      <p:sp>
        <p:nvSpPr>
          <p:cNvPr id="5" name="Alatunnisteen paikkamerkki 4">
            <a:extLst>
              <a:ext uri="{FF2B5EF4-FFF2-40B4-BE49-F238E27FC236}">
                <a16:creationId xmlns:a16="http://schemas.microsoft.com/office/drawing/2014/main" id="{B6903F3E-1D39-FD48-953D-0C289C6B43F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C40CEE7-E7DA-D942-AD3C-65A91ED77C8F}"/>
              </a:ext>
            </a:extLst>
          </p:cNvPr>
          <p:cNvSpPr>
            <a:spLocks noGrp="1"/>
          </p:cNvSpPr>
          <p:nvPr>
            <p:ph type="sldNum" sz="quarter" idx="12"/>
          </p:nvPr>
        </p:nvSpPr>
        <p:spPr/>
        <p:txBody>
          <a:bodyPr/>
          <a:lstStyle/>
          <a:p>
            <a:fld id="{9AC3490C-B401-7445-84BA-EA6FCE9C76E3}" type="slidenum">
              <a:rPr lang="fi-FI" smtClean="0"/>
              <a:t>‹#›</a:t>
            </a:fld>
            <a:endParaRPr lang="fi-FI" dirty="0"/>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15" name="Kuva 14">
            <a:extLst>
              <a:ext uri="{FF2B5EF4-FFF2-40B4-BE49-F238E27FC236}">
                <a16:creationId xmlns:a16="http://schemas.microsoft.com/office/drawing/2014/main" id="{22A43BB8-B6BF-BD44-B3CF-67A10B9EB7A1}"/>
              </a:ext>
            </a:extLst>
          </p:cNvPr>
          <p:cNvPicPr>
            <a:picLocks noChangeAspect="1"/>
          </p:cNvPicPr>
          <p:nvPr userDrawn="1"/>
        </p:nvPicPr>
        <p:blipFill>
          <a:blip r:embed="rId3"/>
          <a:stretch>
            <a:fillRect/>
          </a:stretch>
        </p:blipFill>
        <p:spPr>
          <a:xfrm>
            <a:off x="5943600" y="697357"/>
            <a:ext cx="5410200" cy="2387600"/>
          </a:xfrm>
          <a:prstGeom prst="rect">
            <a:avLst/>
          </a:prstGeom>
        </p:spPr>
      </p:pic>
    </p:spTree>
    <p:extLst>
      <p:ext uri="{BB962C8B-B14F-4D97-AF65-F5344CB8AC3E}">
        <p14:creationId xmlns:p14="http://schemas.microsoft.com/office/powerpoint/2010/main" val="24459908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p>
            <a:fld id="{5A9519BC-D774-2940-B5E9-93319ECE16B6}" type="datetimeFigureOut">
              <a:rPr lang="fi-FI" smtClean="0"/>
              <a:t>20.12.2024</a:t>
            </a:fld>
            <a:endParaRPr lang="fi-FI" dirty="0"/>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p>
            <a:fld id="{9AC3490C-B401-7445-84BA-EA6FCE9C76E3}" type="slidenum">
              <a:rPr lang="fi-FI" smtClean="0"/>
              <a:t>‹#›</a:t>
            </a:fld>
            <a:endParaRPr lang="fi-FI" dirty="0"/>
          </a:p>
        </p:txBody>
      </p:sp>
      <p:pic>
        <p:nvPicPr>
          <p:cNvPr id="9" name="Kuva 12">
            <a:extLst>
              <a:ext uri="{FF2B5EF4-FFF2-40B4-BE49-F238E27FC236}">
                <a16:creationId xmlns:a16="http://schemas.microsoft.com/office/drawing/2014/main" id="{FBD8538B-E11A-854F-8171-870BCE06EB2F}"/>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979703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5BC889B-196D-5647-A007-153FFE763D4A}"/>
              </a:ext>
            </a:extLst>
          </p:cNvPr>
          <p:cNvSpPr>
            <a:spLocks noGrp="1"/>
          </p:cNvSpPr>
          <p:nvPr>
            <p:ph type="dt" sz="half" idx="10"/>
          </p:nvPr>
        </p:nvSpPr>
        <p:spPr/>
        <p:txBody>
          <a:bodyPr/>
          <a:lstStyle/>
          <a:p>
            <a:fld id="{5A9519BC-D774-2940-B5E9-93319ECE16B6}" type="datetimeFigureOut">
              <a:rPr lang="fi-FI" smtClean="0"/>
              <a:t>20.12.2024</a:t>
            </a:fld>
            <a:endParaRPr lang="fi-FI" dirty="0"/>
          </a:p>
        </p:txBody>
      </p:sp>
      <p:sp>
        <p:nvSpPr>
          <p:cNvPr id="5" name="Alatunnisteen paikkamerkki 4">
            <a:extLst>
              <a:ext uri="{FF2B5EF4-FFF2-40B4-BE49-F238E27FC236}">
                <a16:creationId xmlns:a16="http://schemas.microsoft.com/office/drawing/2014/main" id="{C712BC72-0475-8745-A9A7-EB026B4566B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0A56C7F-41CD-F343-AA27-A22054902F92}"/>
              </a:ext>
            </a:extLst>
          </p:cNvPr>
          <p:cNvSpPr>
            <a:spLocks noGrp="1"/>
          </p:cNvSpPr>
          <p:nvPr>
            <p:ph type="sldNum" sz="quarter" idx="12"/>
          </p:nvPr>
        </p:nvSpPr>
        <p:spPr/>
        <p:txBody>
          <a:bodyPr/>
          <a:lstStyle/>
          <a:p>
            <a:fld id="{9AC3490C-B401-7445-84BA-EA6FCE9C76E3}" type="slidenum">
              <a:rPr lang="fi-FI" smtClean="0"/>
              <a:t>‹#›</a:t>
            </a:fld>
            <a:endParaRPr lang="fi-FI" dirty="0"/>
          </a:p>
        </p:txBody>
      </p:sp>
      <p:pic>
        <p:nvPicPr>
          <p:cNvPr id="7" name="Kuva 12">
            <a:extLst>
              <a:ext uri="{FF2B5EF4-FFF2-40B4-BE49-F238E27FC236}">
                <a16:creationId xmlns:a16="http://schemas.microsoft.com/office/drawing/2014/main" id="{916852C7-9D0E-B445-B9C6-3A73F6A6510D}"/>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4144561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8EF7BC-B990-374B-9C79-068EAC74223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61A982B-08AE-534F-9FD6-22CEB811B58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B8374C2-67EC-C44F-8E54-65705ECB16C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0485E0E-5118-AE4E-987C-1AFAAB9CF92B}"/>
              </a:ext>
            </a:extLst>
          </p:cNvPr>
          <p:cNvSpPr>
            <a:spLocks noGrp="1"/>
          </p:cNvSpPr>
          <p:nvPr>
            <p:ph type="dt" sz="half" idx="10"/>
          </p:nvPr>
        </p:nvSpPr>
        <p:spPr/>
        <p:txBody>
          <a:bodyPr/>
          <a:lstStyle/>
          <a:p>
            <a:fld id="{5A9519BC-D774-2940-B5E9-93319ECE16B6}" type="datetimeFigureOut">
              <a:rPr lang="fi-FI" smtClean="0"/>
              <a:t>20.12.2024</a:t>
            </a:fld>
            <a:endParaRPr lang="fi-FI" dirty="0"/>
          </a:p>
        </p:txBody>
      </p:sp>
      <p:sp>
        <p:nvSpPr>
          <p:cNvPr id="6" name="Alatunnisteen paikkamerkki 5">
            <a:extLst>
              <a:ext uri="{FF2B5EF4-FFF2-40B4-BE49-F238E27FC236}">
                <a16:creationId xmlns:a16="http://schemas.microsoft.com/office/drawing/2014/main" id="{842CB54D-60F0-F146-AAE1-488DD6A24507}"/>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383973A3-E812-9440-AE53-FC84B2A317C1}"/>
              </a:ext>
            </a:extLst>
          </p:cNvPr>
          <p:cNvSpPr>
            <a:spLocks noGrp="1"/>
          </p:cNvSpPr>
          <p:nvPr>
            <p:ph type="sldNum" sz="quarter" idx="12"/>
          </p:nvPr>
        </p:nvSpPr>
        <p:spPr/>
        <p:txBody>
          <a:bodyPr/>
          <a:lstStyle/>
          <a:p>
            <a:fld id="{9AC3490C-B401-7445-84BA-EA6FCE9C76E3}" type="slidenum">
              <a:rPr lang="fi-FI" smtClean="0"/>
              <a:t>‹#›</a:t>
            </a:fld>
            <a:endParaRPr lang="fi-FI" dirty="0"/>
          </a:p>
        </p:txBody>
      </p:sp>
      <p:pic>
        <p:nvPicPr>
          <p:cNvPr id="8" name="Kuva 12">
            <a:extLst>
              <a:ext uri="{FF2B5EF4-FFF2-40B4-BE49-F238E27FC236}">
                <a16:creationId xmlns:a16="http://schemas.microsoft.com/office/drawing/2014/main" id="{90F20EEE-88EA-F24D-BC50-C7025E516B69}"/>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976549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8AE5C6-A3F7-DF42-BB99-F0AD9E886A6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DC093C8-1051-3B4D-8948-6EA1C744A0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849B27E-04ED-5A40-B775-955E268B6BC8}"/>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0FFA472-FFEF-B34F-BAAB-2F049C2D5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78507CF-B296-DA4F-BA3A-F9B3B8D29A6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088C1ED-160F-F444-A72B-C3E66EB5C0E2}"/>
              </a:ext>
            </a:extLst>
          </p:cNvPr>
          <p:cNvSpPr>
            <a:spLocks noGrp="1"/>
          </p:cNvSpPr>
          <p:nvPr>
            <p:ph type="dt" sz="half" idx="10"/>
          </p:nvPr>
        </p:nvSpPr>
        <p:spPr/>
        <p:txBody>
          <a:bodyPr/>
          <a:lstStyle/>
          <a:p>
            <a:fld id="{5A9519BC-D774-2940-B5E9-93319ECE16B6}" type="datetimeFigureOut">
              <a:rPr lang="fi-FI" smtClean="0"/>
              <a:t>20.12.2024</a:t>
            </a:fld>
            <a:endParaRPr lang="fi-FI" dirty="0"/>
          </a:p>
        </p:txBody>
      </p:sp>
      <p:sp>
        <p:nvSpPr>
          <p:cNvPr id="8" name="Alatunnisteen paikkamerkki 7">
            <a:extLst>
              <a:ext uri="{FF2B5EF4-FFF2-40B4-BE49-F238E27FC236}">
                <a16:creationId xmlns:a16="http://schemas.microsoft.com/office/drawing/2014/main" id="{1021D74C-8ED8-4942-81C6-4EDF0DBB640D}"/>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E3AF31B9-2AD5-7145-A060-B7DE2EE7C45E}"/>
              </a:ext>
            </a:extLst>
          </p:cNvPr>
          <p:cNvSpPr>
            <a:spLocks noGrp="1"/>
          </p:cNvSpPr>
          <p:nvPr>
            <p:ph type="sldNum" sz="quarter" idx="12"/>
          </p:nvPr>
        </p:nvSpPr>
        <p:spPr/>
        <p:txBody>
          <a:bodyPr/>
          <a:lstStyle/>
          <a:p>
            <a:fld id="{9AC3490C-B401-7445-84BA-EA6FCE9C76E3}" type="slidenum">
              <a:rPr lang="fi-FI" smtClean="0"/>
              <a:t>‹#›</a:t>
            </a:fld>
            <a:endParaRPr lang="fi-FI" dirty="0"/>
          </a:p>
        </p:txBody>
      </p:sp>
      <p:pic>
        <p:nvPicPr>
          <p:cNvPr id="10" name="Kuva 12">
            <a:extLst>
              <a:ext uri="{FF2B5EF4-FFF2-40B4-BE49-F238E27FC236}">
                <a16:creationId xmlns:a16="http://schemas.microsoft.com/office/drawing/2014/main" id="{0EEF73CA-9B28-BC4A-BE99-D20DD80DEA2F}"/>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1289314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E36718-3C44-F842-B47C-FDD4176EDFA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C281468-A449-DF45-AD65-E241677BB795}"/>
              </a:ext>
            </a:extLst>
          </p:cNvPr>
          <p:cNvSpPr>
            <a:spLocks noGrp="1"/>
          </p:cNvSpPr>
          <p:nvPr>
            <p:ph type="dt" sz="half" idx="10"/>
          </p:nvPr>
        </p:nvSpPr>
        <p:spPr/>
        <p:txBody>
          <a:bodyPr/>
          <a:lstStyle/>
          <a:p>
            <a:fld id="{5A9519BC-D774-2940-B5E9-93319ECE16B6}" type="datetimeFigureOut">
              <a:rPr lang="fi-FI" smtClean="0"/>
              <a:t>20.12.2024</a:t>
            </a:fld>
            <a:endParaRPr lang="fi-FI" dirty="0"/>
          </a:p>
        </p:txBody>
      </p:sp>
      <p:sp>
        <p:nvSpPr>
          <p:cNvPr id="4" name="Alatunnisteen paikkamerkki 3">
            <a:extLst>
              <a:ext uri="{FF2B5EF4-FFF2-40B4-BE49-F238E27FC236}">
                <a16:creationId xmlns:a16="http://schemas.microsoft.com/office/drawing/2014/main" id="{945A57C1-B52D-0341-A767-8469D7D18D6D}"/>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FBEAE4B5-036C-374C-9D82-C417DAE221CB}"/>
              </a:ext>
            </a:extLst>
          </p:cNvPr>
          <p:cNvSpPr>
            <a:spLocks noGrp="1"/>
          </p:cNvSpPr>
          <p:nvPr>
            <p:ph type="sldNum" sz="quarter" idx="12"/>
          </p:nvPr>
        </p:nvSpPr>
        <p:spPr/>
        <p:txBody>
          <a:bodyPr/>
          <a:lstStyle/>
          <a:p>
            <a:fld id="{9AC3490C-B401-7445-84BA-EA6FCE9C76E3}" type="slidenum">
              <a:rPr lang="fi-FI" smtClean="0"/>
              <a:t>‹#›</a:t>
            </a:fld>
            <a:endParaRPr lang="fi-FI" dirty="0"/>
          </a:p>
        </p:txBody>
      </p:sp>
      <p:pic>
        <p:nvPicPr>
          <p:cNvPr id="6" name="Kuva 12">
            <a:extLst>
              <a:ext uri="{FF2B5EF4-FFF2-40B4-BE49-F238E27FC236}">
                <a16:creationId xmlns:a16="http://schemas.microsoft.com/office/drawing/2014/main" id="{6F35BA30-D3D8-BF46-9491-1E3C1F1422D5}"/>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3025905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9002A01-83F5-CA47-B750-74ADA4A0FC3B}"/>
              </a:ext>
            </a:extLst>
          </p:cNvPr>
          <p:cNvSpPr>
            <a:spLocks noGrp="1"/>
          </p:cNvSpPr>
          <p:nvPr>
            <p:ph type="dt" sz="half" idx="10"/>
          </p:nvPr>
        </p:nvSpPr>
        <p:spPr/>
        <p:txBody>
          <a:bodyPr/>
          <a:lstStyle/>
          <a:p>
            <a:fld id="{5A9519BC-D774-2940-B5E9-93319ECE16B6}" type="datetimeFigureOut">
              <a:rPr lang="fi-FI" smtClean="0"/>
              <a:t>20.12.2024</a:t>
            </a:fld>
            <a:endParaRPr lang="fi-FI" dirty="0"/>
          </a:p>
        </p:txBody>
      </p:sp>
      <p:sp>
        <p:nvSpPr>
          <p:cNvPr id="3" name="Alatunnisteen paikkamerkki 2">
            <a:extLst>
              <a:ext uri="{FF2B5EF4-FFF2-40B4-BE49-F238E27FC236}">
                <a16:creationId xmlns:a16="http://schemas.microsoft.com/office/drawing/2014/main" id="{D2AE8133-8026-004D-8EB9-2283354FC224}"/>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3C31050E-339E-DE40-8950-AB5E22FB75FC}"/>
              </a:ext>
            </a:extLst>
          </p:cNvPr>
          <p:cNvSpPr>
            <a:spLocks noGrp="1"/>
          </p:cNvSpPr>
          <p:nvPr>
            <p:ph type="sldNum" sz="quarter" idx="12"/>
          </p:nvPr>
        </p:nvSpPr>
        <p:spPr/>
        <p:txBody>
          <a:bodyPr/>
          <a:lstStyle/>
          <a:p>
            <a:fld id="{9AC3490C-B401-7445-84BA-EA6FCE9C76E3}" type="slidenum">
              <a:rPr lang="fi-FI" smtClean="0"/>
              <a:t>‹#›</a:t>
            </a:fld>
            <a:endParaRPr lang="fi-FI" dirty="0"/>
          </a:p>
        </p:txBody>
      </p:sp>
      <p:pic>
        <p:nvPicPr>
          <p:cNvPr id="5" name="Kuva 12">
            <a:extLst>
              <a:ext uri="{FF2B5EF4-FFF2-40B4-BE49-F238E27FC236}">
                <a16:creationId xmlns:a16="http://schemas.microsoft.com/office/drawing/2014/main" id="{82151408-4792-9043-BA61-3EA1125F9594}"/>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682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34414D-6D41-4C80-A96C-34A05CCB31AD}"/>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EF118AB-20CB-409C-9BB1-083210D99B1C}"/>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8EE840D-B693-443A-B8C2-D3799A5B2A88}"/>
              </a:ext>
            </a:extLst>
          </p:cNvPr>
          <p:cNvSpPr>
            <a:spLocks noGrp="1"/>
          </p:cNvSpPr>
          <p:nvPr>
            <p:ph type="dt" sz="half" idx="10"/>
          </p:nvPr>
        </p:nvSpPr>
        <p:spPr/>
        <p:txBody>
          <a:bodyPr/>
          <a:lstStyle/>
          <a:p>
            <a:fld id="{51EBF5FA-4A38-4AEE-9C42-647FE53D797B}" type="datetimeFigureOut">
              <a:rPr lang="fi-FI" smtClean="0"/>
              <a:t>20.12.2024</a:t>
            </a:fld>
            <a:endParaRPr lang="fi-FI" dirty="0"/>
          </a:p>
        </p:txBody>
      </p:sp>
      <p:sp>
        <p:nvSpPr>
          <p:cNvPr id="5" name="Alatunnisteen paikkamerkki 4">
            <a:extLst>
              <a:ext uri="{FF2B5EF4-FFF2-40B4-BE49-F238E27FC236}">
                <a16:creationId xmlns:a16="http://schemas.microsoft.com/office/drawing/2014/main" id="{F4759058-59DC-4B42-85A4-3830AF37666A}"/>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324AFC7-1557-4386-8D43-5D5A2669EF98}"/>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243519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5" name="Kuva 4">
            <a:extLst>
              <a:ext uri="{FF2B5EF4-FFF2-40B4-BE49-F238E27FC236}">
                <a16:creationId xmlns:a16="http://schemas.microsoft.com/office/drawing/2014/main" id="{4C413381-F752-B541-AAB3-1880E903AF1C}"/>
              </a:ext>
            </a:extLst>
          </p:cNvPr>
          <p:cNvPicPr>
            <a:picLocks noChangeAspect="1"/>
          </p:cNvPicPr>
          <p:nvPr userDrawn="1"/>
        </p:nvPicPr>
        <p:blipFill>
          <a:blip r:embed="rId3"/>
          <a:stretch>
            <a:fillRect/>
          </a:stretch>
        </p:blipFill>
        <p:spPr>
          <a:xfrm>
            <a:off x="5943600" y="856107"/>
            <a:ext cx="5410200" cy="2070100"/>
          </a:xfrm>
          <a:prstGeom prst="rect">
            <a:avLst/>
          </a:prstGeom>
        </p:spPr>
      </p:pic>
    </p:spTree>
    <p:extLst>
      <p:ext uri="{BB962C8B-B14F-4D97-AF65-F5344CB8AC3E}">
        <p14:creationId xmlns:p14="http://schemas.microsoft.com/office/powerpoint/2010/main" val="3511395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5B87E3-CA8F-478A-93E1-EBB794631CF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7BA48A1-3A0D-4933-90FD-03AFDA541F3F}"/>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767F4FC-49C5-4D5A-857D-2608FD98EAC9}"/>
              </a:ext>
            </a:extLst>
          </p:cNvPr>
          <p:cNvSpPr>
            <a:spLocks noGrp="1"/>
          </p:cNvSpPr>
          <p:nvPr>
            <p:ph type="dt" sz="half" idx="10"/>
          </p:nvPr>
        </p:nvSpPr>
        <p:spPr/>
        <p:txBody>
          <a:bodyPr/>
          <a:lstStyle/>
          <a:p>
            <a:fld id="{51EBF5FA-4A38-4AEE-9C42-647FE53D797B}" type="datetimeFigureOut">
              <a:rPr lang="fi-FI" smtClean="0"/>
              <a:t>20.12.2024</a:t>
            </a:fld>
            <a:endParaRPr lang="fi-FI" dirty="0"/>
          </a:p>
        </p:txBody>
      </p:sp>
      <p:sp>
        <p:nvSpPr>
          <p:cNvPr id="5" name="Alatunnisteen paikkamerkki 4">
            <a:extLst>
              <a:ext uri="{FF2B5EF4-FFF2-40B4-BE49-F238E27FC236}">
                <a16:creationId xmlns:a16="http://schemas.microsoft.com/office/drawing/2014/main" id="{14F13AA9-6EEA-4828-A422-530B916C634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F10F6B6B-4EFD-4BD0-B223-827094375E11}"/>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30737123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329BDD-F90F-4A2B-8EF7-D37AEC7399A2}"/>
              </a:ext>
            </a:extLst>
          </p:cNvPr>
          <p:cNvSpPr>
            <a:spLocks noGrp="1"/>
          </p:cNvSpPr>
          <p:nvPr>
            <p:ph type="title"/>
          </p:nvPr>
        </p:nvSpPr>
        <p:spPr>
          <a:xfrm>
            <a:off x="831850" y="1709739"/>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5B63F5B-96F4-40D4-BEF2-49415970145E}"/>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D4B46B3E-FAF7-4C7B-AB06-134EB8C7A1D0}"/>
              </a:ext>
            </a:extLst>
          </p:cNvPr>
          <p:cNvSpPr>
            <a:spLocks noGrp="1"/>
          </p:cNvSpPr>
          <p:nvPr>
            <p:ph type="dt" sz="half" idx="10"/>
          </p:nvPr>
        </p:nvSpPr>
        <p:spPr/>
        <p:txBody>
          <a:bodyPr/>
          <a:lstStyle/>
          <a:p>
            <a:fld id="{51EBF5FA-4A38-4AEE-9C42-647FE53D797B}" type="datetimeFigureOut">
              <a:rPr lang="fi-FI" smtClean="0"/>
              <a:t>20.12.2024</a:t>
            </a:fld>
            <a:endParaRPr lang="fi-FI" dirty="0"/>
          </a:p>
        </p:txBody>
      </p:sp>
      <p:sp>
        <p:nvSpPr>
          <p:cNvPr id="5" name="Alatunnisteen paikkamerkki 4">
            <a:extLst>
              <a:ext uri="{FF2B5EF4-FFF2-40B4-BE49-F238E27FC236}">
                <a16:creationId xmlns:a16="http://schemas.microsoft.com/office/drawing/2014/main" id="{32964D9E-34B7-4496-9C75-7C3385598DB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97C6878-1C36-4845-9565-FB3BA6A05C9C}"/>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142533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D63BFD-E0C5-400B-8C63-DB54CB23E04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872F9D6-81D4-4356-969C-0305ACB115C9}"/>
              </a:ext>
            </a:extLst>
          </p:cNvPr>
          <p:cNvSpPr>
            <a:spLocks noGrp="1"/>
          </p:cNvSpPr>
          <p:nvPr>
            <p:ph sz="half" idx="1"/>
          </p:nvPr>
        </p:nvSpPr>
        <p:spPr>
          <a:xfrm>
            <a:off x="838200" y="1825626"/>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2B0180A-9F69-4524-9557-CB150FCEE9D8}"/>
              </a:ext>
            </a:extLst>
          </p:cNvPr>
          <p:cNvSpPr>
            <a:spLocks noGrp="1"/>
          </p:cNvSpPr>
          <p:nvPr>
            <p:ph sz="half" idx="2"/>
          </p:nvPr>
        </p:nvSpPr>
        <p:spPr>
          <a:xfrm>
            <a:off x="6172200" y="1825626"/>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7C1CFD3-DC58-4F5D-8B32-59CC98B0EDAD}"/>
              </a:ext>
            </a:extLst>
          </p:cNvPr>
          <p:cNvSpPr>
            <a:spLocks noGrp="1"/>
          </p:cNvSpPr>
          <p:nvPr>
            <p:ph type="dt" sz="half" idx="10"/>
          </p:nvPr>
        </p:nvSpPr>
        <p:spPr/>
        <p:txBody>
          <a:bodyPr/>
          <a:lstStyle/>
          <a:p>
            <a:fld id="{51EBF5FA-4A38-4AEE-9C42-647FE53D797B}" type="datetimeFigureOut">
              <a:rPr lang="fi-FI" smtClean="0"/>
              <a:t>20.12.2024</a:t>
            </a:fld>
            <a:endParaRPr lang="fi-FI" dirty="0"/>
          </a:p>
        </p:txBody>
      </p:sp>
      <p:sp>
        <p:nvSpPr>
          <p:cNvPr id="6" name="Alatunnisteen paikkamerkki 5">
            <a:extLst>
              <a:ext uri="{FF2B5EF4-FFF2-40B4-BE49-F238E27FC236}">
                <a16:creationId xmlns:a16="http://schemas.microsoft.com/office/drawing/2014/main" id="{0CC468BC-DFEA-4C8A-84B3-BC8ED36D3171}"/>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49628D77-C1B2-4DB1-8B5F-7608F36A1CE5}"/>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61024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979DFC-E7ED-4BE3-A98C-5732F72A14DF}"/>
              </a:ext>
            </a:extLst>
          </p:cNvPr>
          <p:cNvSpPr>
            <a:spLocks noGrp="1"/>
          </p:cNvSpPr>
          <p:nvPr>
            <p:ph type="title"/>
          </p:nvPr>
        </p:nvSpPr>
        <p:spPr>
          <a:xfrm>
            <a:off x="839788" y="365126"/>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8620166-5D95-4D83-94B6-3BFA6ADC81D0}"/>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58CAB02C-3890-4786-92A0-83ACD76DE68B}"/>
              </a:ext>
            </a:extLst>
          </p:cNvPr>
          <p:cNvSpPr>
            <a:spLocks noGrp="1"/>
          </p:cNvSpPr>
          <p:nvPr>
            <p:ph sz="half" idx="2"/>
          </p:nvPr>
        </p:nvSpPr>
        <p:spPr>
          <a:xfrm>
            <a:off x="839789"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BA1F71C-C356-4087-9F9D-681F05C05D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3FED1326-73FE-44E4-8BCE-51116CA7A3D6}"/>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6A4F1D4-0090-4641-B25E-D5586B351789}"/>
              </a:ext>
            </a:extLst>
          </p:cNvPr>
          <p:cNvSpPr>
            <a:spLocks noGrp="1"/>
          </p:cNvSpPr>
          <p:nvPr>
            <p:ph type="dt" sz="half" idx="10"/>
          </p:nvPr>
        </p:nvSpPr>
        <p:spPr/>
        <p:txBody>
          <a:bodyPr/>
          <a:lstStyle/>
          <a:p>
            <a:fld id="{51EBF5FA-4A38-4AEE-9C42-647FE53D797B}" type="datetimeFigureOut">
              <a:rPr lang="fi-FI" smtClean="0"/>
              <a:t>20.12.2024</a:t>
            </a:fld>
            <a:endParaRPr lang="fi-FI" dirty="0"/>
          </a:p>
        </p:txBody>
      </p:sp>
      <p:sp>
        <p:nvSpPr>
          <p:cNvPr id="8" name="Alatunnisteen paikkamerkki 7">
            <a:extLst>
              <a:ext uri="{FF2B5EF4-FFF2-40B4-BE49-F238E27FC236}">
                <a16:creationId xmlns:a16="http://schemas.microsoft.com/office/drawing/2014/main" id="{E99FCAA4-31E1-44AE-AFB9-15496C803C45}"/>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08CAFA69-5315-4C13-870D-0FB2048CBF45}"/>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4138199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5F3EC2-2352-4B24-99B8-623B746943D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4F6B57D-7922-40B0-BAC7-BBCC96FDE82E}"/>
              </a:ext>
            </a:extLst>
          </p:cNvPr>
          <p:cNvSpPr>
            <a:spLocks noGrp="1"/>
          </p:cNvSpPr>
          <p:nvPr>
            <p:ph type="dt" sz="half" idx="10"/>
          </p:nvPr>
        </p:nvSpPr>
        <p:spPr/>
        <p:txBody>
          <a:bodyPr/>
          <a:lstStyle/>
          <a:p>
            <a:fld id="{51EBF5FA-4A38-4AEE-9C42-647FE53D797B}" type="datetimeFigureOut">
              <a:rPr lang="fi-FI" smtClean="0"/>
              <a:t>20.12.2024</a:t>
            </a:fld>
            <a:endParaRPr lang="fi-FI" dirty="0"/>
          </a:p>
        </p:txBody>
      </p:sp>
      <p:sp>
        <p:nvSpPr>
          <p:cNvPr id="4" name="Alatunnisteen paikkamerkki 3">
            <a:extLst>
              <a:ext uri="{FF2B5EF4-FFF2-40B4-BE49-F238E27FC236}">
                <a16:creationId xmlns:a16="http://schemas.microsoft.com/office/drawing/2014/main" id="{0F824F64-EFE4-4A54-8D95-61F3AAD2BB63}"/>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23AFD8C2-D783-42E8-B7EC-FA5FC5FA683A}"/>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29399136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481BC87-EACF-49FA-9CFD-30D1D48B8F88}"/>
              </a:ext>
            </a:extLst>
          </p:cNvPr>
          <p:cNvSpPr>
            <a:spLocks noGrp="1"/>
          </p:cNvSpPr>
          <p:nvPr>
            <p:ph type="dt" sz="half" idx="10"/>
          </p:nvPr>
        </p:nvSpPr>
        <p:spPr/>
        <p:txBody>
          <a:bodyPr/>
          <a:lstStyle/>
          <a:p>
            <a:fld id="{51EBF5FA-4A38-4AEE-9C42-647FE53D797B}" type="datetimeFigureOut">
              <a:rPr lang="fi-FI" smtClean="0"/>
              <a:t>20.12.2024</a:t>
            </a:fld>
            <a:endParaRPr lang="fi-FI" dirty="0"/>
          </a:p>
        </p:txBody>
      </p:sp>
      <p:sp>
        <p:nvSpPr>
          <p:cNvPr id="3" name="Alatunnisteen paikkamerkki 2">
            <a:extLst>
              <a:ext uri="{FF2B5EF4-FFF2-40B4-BE49-F238E27FC236}">
                <a16:creationId xmlns:a16="http://schemas.microsoft.com/office/drawing/2014/main" id="{0D230DF2-0083-453F-86D1-B99047EAD782}"/>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D855595C-993C-498E-ADF6-6A6F13B1627E}"/>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27190778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04FF36-CEBC-4FB0-B8F7-342426929641}"/>
              </a:ext>
            </a:extLst>
          </p:cNvPr>
          <p:cNvSpPr>
            <a:spLocks noGrp="1"/>
          </p:cNvSpPr>
          <p:nvPr>
            <p:ph type="title"/>
          </p:nvPr>
        </p:nvSpPr>
        <p:spPr>
          <a:xfrm>
            <a:off x="839789"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9CCB4F3-2062-4B00-B745-9D12A06D972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FC11431-9812-4F09-85BA-9833C9F97DF5}"/>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4EE9E186-0FD9-4509-AE8F-7A52365262F4}"/>
              </a:ext>
            </a:extLst>
          </p:cNvPr>
          <p:cNvSpPr>
            <a:spLocks noGrp="1"/>
          </p:cNvSpPr>
          <p:nvPr>
            <p:ph type="dt" sz="half" idx="10"/>
          </p:nvPr>
        </p:nvSpPr>
        <p:spPr/>
        <p:txBody>
          <a:bodyPr/>
          <a:lstStyle/>
          <a:p>
            <a:fld id="{51EBF5FA-4A38-4AEE-9C42-647FE53D797B}" type="datetimeFigureOut">
              <a:rPr lang="fi-FI" smtClean="0"/>
              <a:t>20.12.2024</a:t>
            </a:fld>
            <a:endParaRPr lang="fi-FI" dirty="0"/>
          </a:p>
        </p:txBody>
      </p:sp>
      <p:sp>
        <p:nvSpPr>
          <p:cNvPr id="6" name="Alatunnisteen paikkamerkki 5">
            <a:extLst>
              <a:ext uri="{FF2B5EF4-FFF2-40B4-BE49-F238E27FC236}">
                <a16:creationId xmlns:a16="http://schemas.microsoft.com/office/drawing/2014/main" id="{12CB93DA-AA21-449D-8FF7-1F4C97D5CC3F}"/>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CEF37BE8-46A3-4814-B80F-8C084CA2EBD9}"/>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4219554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C6FC81-CBCB-47A5-A997-9588D15BA1FC}"/>
              </a:ext>
            </a:extLst>
          </p:cNvPr>
          <p:cNvSpPr>
            <a:spLocks noGrp="1"/>
          </p:cNvSpPr>
          <p:nvPr>
            <p:ph type="title"/>
          </p:nvPr>
        </p:nvSpPr>
        <p:spPr>
          <a:xfrm>
            <a:off x="839789"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831675C-EA38-4261-8AF5-0E90903F9455}"/>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fi-FI" dirty="0"/>
          </a:p>
        </p:txBody>
      </p:sp>
      <p:sp>
        <p:nvSpPr>
          <p:cNvPr id="4" name="Tekstin paikkamerkki 3">
            <a:extLst>
              <a:ext uri="{FF2B5EF4-FFF2-40B4-BE49-F238E27FC236}">
                <a16:creationId xmlns:a16="http://schemas.microsoft.com/office/drawing/2014/main" id="{23DD2177-D555-4F87-AB34-FBDDEA2060FF}"/>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1A4105E9-9B8E-4334-9913-26A189D161EF}"/>
              </a:ext>
            </a:extLst>
          </p:cNvPr>
          <p:cNvSpPr>
            <a:spLocks noGrp="1"/>
          </p:cNvSpPr>
          <p:nvPr>
            <p:ph type="dt" sz="half" idx="10"/>
          </p:nvPr>
        </p:nvSpPr>
        <p:spPr/>
        <p:txBody>
          <a:bodyPr/>
          <a:lstStyle/>
          <a:p>
            <a:fld id="{51EBF5FA-4A38-4AEE-9C42-647FE53D797B}" type="datetimeFigureOut">
              <a:rPr lang="fi-FI" smtClean="0"/>
              <a:t>20.12.2024</a:t>
            </a:fld>
            <a:endParaRPr lang="fi-FI" dirty="0"/>
          </a:p>
        </p:txBody>
      </p:sp>
      <p:sp>
        <p:nvSpPr>
          <p:cNvPr id="6" name="Alatunnisteen paikkamerkki 5">
            <a:extLst>
              <a:ext uri="{FF2B5EF4-FFF2-40B4-BE49-F238E27FC236}">
                <a16:creationId xmlns:a16="http://schemas.microsoft.com/office/drawing/2014/main" id="{B0937CB7-FFB5-4166-A317-FBE0C9B5208C}"/>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041EA0-4C2A-4674-9AB7-52643B9C52E1}"/>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21775684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BFDAD9-4E49-46EA-8251-38E2AD3D50A5}"/>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E1D0AF6-7644-4B7A-8C03-FE3B94A25A27}"/>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1A59782-B9CC-41F3-A929-47BCCB5C86F7}"/>
              </a:ext>
            </a:extLst>
          </p:cNvPr>
          <p:cNvSpPr>
            <a:spLocks noGrp="1"/>
          </p:cNvSpPr>
          <p:nvPr>
            <p:ph type="dt" sz="half" idx="10"/>
          </p:nvPr>
        </p:nvSpPr>
        <p:spPr/>
        <p:txBody>
          <a:bodyPr/>
          <a:lstStyle/>
          <a:p>
            <a:fld id="{51EBF5FA-4A38-4AEE-9C42-647FE53D797B}" type="datetimeFigureOut">
              <a:rPr lang="fi-FI" smtClean="0"/>
              <a:t>20.12.2024</a:t>
            </a:fld>
            <a:endParaRPr lang="fi-FI" dirty="0"/>
          </a:p>
        </p:txBody>
      </p:sp>
      <p:sp>
        <p:nvSpPr>
          <p:cNvPr id="5" name="Alatunnisteen paikkamerkki 4">
            <a:extLst>
              <a:ext uri="{FF2B5EF4-FFF2-40B4-BE49-F238E27FC236}">
                <a16:creationId xmlns:a16="http://schemas.microsoft.com/office/drawing/2014/main" id="{074E984C-48E1-4731-9342-B5FFA19039F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4999C8E0-5497-4137-ADBA-963E298A33E7}"/>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3488260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BA95C56-0B95-4B53-87EC-55B4D52D84C6}"/>
              </a:ext>
            </a:extLst>
          </p:cNvPr>
          <p:cNvSpPr>
            <a:spLocks noGrp="1"/>
          </p:cNvSpPr>
          <p:nvPr>
            <p:ph type="title" orient="vert"/>
          </p:nvPr>
        </p:nvSpPr>
        <p:spPr>
          <a:xfrm>
            <a:off x="8724900" y="365126"/>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B41A8EE-BA0A-455C-A2EA-187957DB5221}"/>
              </a:ext>
            </a:extLst>
          </p:cNvPr>
          <p:cNvSpPr>
            <a:spLocks noGrp="1"/>
          </p:cNvSpPr>
          <p:nvPr>
            <p:ph type="body" orient="vert" idx="1"/>
          </p:nvPr>
        </p:nvSpPr>
        <p:spPr>
          <a:xfrm>
            <a:off x="838200" y="365126"/>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37E09CB-A716-4C86-BEBE-73BDD277FFF4}"/>
              </a:ext>
            </a:extLst>
          </p:cNvPr>
          <p:cNvSpPr>
            <a:spLocks noGrp="1"/>
          </p:cNvSpPr>
          <p:nvPr>
            <p:ph type="dt" sz="half" idx="10"/>
          </p:nvPr>
        </p:nvSpPr>
        <p:spPr/>
        <p:txBody>
          <a:bodyPr/>
          <a:lstStyle/>
          <a:p>
            <a:fld id="{51EBF5FA-4A38-4AEE-9C42-647FE53D797B}" type="datetimeFigureOut">
              <a:rPr lang="fi-FI" smtClean="0"/>
              <a:t>20.12.2024</a:t>
            </a:fld>
            <a:endParaRPr lang="fi-FI" dirty="0"/>
          </a:p>
        </p:txBody>
      </p:sp>
      <p:sp>
        <p:nvSpPr>
          <p:cNvPr id="5" name="Alatunnisteen paikkamerkki 4">
            <a:extLst>
              <a:ext uri="{FF2B5EF4-FFF2-40B4-BE49-F238E27FC236}">
                <a16:creationId xmlns:a16="http://schemas.microsoft.com/office/drawing/2014/main" id="{1AC23D73-A87B-4E5F-8544-862B582513A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A324AFB-5108-4849-9B0F-47D14DC0A496}"/>
              </a:ext>
            </a:extLst>
          </p:cNvPr>
          <p:cNvSpPr>
            <a:spLocks noGrp="1"/>
          </p:cNvSpPr>
          <p:nvPr>
            <p:ph type="sldNum" sz="quarter" idx="12"/>
          </p:nvPr>
        </p:nvSpPr>
        <p:spPr/>
        <p:txBody>
          <a:bodyPr/>
          <a:lstStyle/>
          <a:p>
            <a:fld id="{4D72F8CC-3C50-42DC-8164-0FCA51335468}" type="slidenum">
              <a:rPr lang="fi-FI" smtClean="0"/>
              <a:t>‹#›</a:t>
            </a:fld>
            <a:endParaRPr lang="fi-FI" dirty="0"/>
          </a:p>
        </p:txBody>
      </p:sp>
    </p:spTree>
    <p:extLst>
      <p:ext uri="{BB962C8B-B14F-4D97-AF65-F5344CB8AC3E}">
        <p14:creationId xmlns:p14="http://schemas.microsoft.com/office/powerpoint/2010/main" val="324297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5" name="Kuva 4">
            <a:extLst>
              <a:ext uri="{FF2B5EF4-FFF2-40B4-BE49-F238E27FC236}">
                <a16:creationId xmlns:a16="http://schemas.microsoft.com/office/drawing/2014/main" id="{1D947B97-F609-6240-9356-408ACF8D196E}"/>
              </a:ext>
            </a:extLst>
          </p:cNvPr>
          <p:cNvPicPr>
            <a:picLocks noChangeAspect="1"/>
          </p:cNvPicPr>
          <p:nvPr userDrawn="1"/>
        </p:nvPicPr>
        <p:blipFill>
          <a:blip r:embed="rId3"/>
          <a:stretch>
            <a:fillRect/>
          </a:stretch>
        </p:blipFill>
        <p:spPr>
          <a:xfrm>
            <a:off x="5943600" y="697357"/>
            <a:ext cx="5410200" cy="2387600"/>
          </a:xfrm>
          <a:prstGeom prst="rect">
            <a:avLst/>
          </a:prstGeom>
        </p:spPr>
      </p:pic>
    </p:spTree>
    <p:extLst>
      <p:ext uri="{BB962C8B-B14F-4D97-AF65-F5344CB8AC3E}">
        <p14:creationId xmlns:p14="http://schemas.microsoft.com/office/powerpoint/2010/main" val="2013569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6"/>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1"/>
            <a:ext cx="10501532" cy="4208145"/>
          </a:xfrm>
          <a:prstGeom prst="rect">
            <a:avLst/>
          </a:prstGeom>
          <a:effectLst/>
        </p:spPr>
        <p:txBody>
          <a:bodyPr>
            <a:normAutofit/>
          </a:bodyPr>
          <a:lstStyle>
            <a:lvl1pPr marL="342917" indent="-342917" algn="l">
              <a:lnSpc>
                <a:spcPct val="100000"/>
              </a:lnSpc>
              <a:buClr>
                <a:schemeClr val="tx2"/>
              </a:buClr>
              <a:buFont typeface="Arial" panose="020B0604020202020204" pitchFamily="34" charset="0"/>
              <a:buChar char="•"/>
              <a:defRPr sz="2400">
                <a:solidFill>
                  <a:schemeClr val="tx2"/>
                </a:solidFill>
              </a:defRPr>
            </a:lvl1pPr>
            <a:lvl2pPr marL="800140" indent="-342917" algn="l">
              <a:lnSpc>
                <a:spcPct val="100000"/>
              </a:lnSpc>
              <a:buClr>
                <a:schemeClr val="tx2"/>
              </a:buClr>
              <a:buFont typeface="Courier New" panose="02070309020205020404" pitchFamily="49" charset="0"/>
              <a:buChar char="o"/>
              <a:defRPr sz="2000">
                <a:solidFill>
                  <a:schemeClr val="tx2"/>
                </a:solidFill>
              </a:defRPr>
            </a:lvl2pPr>
            <a:lvl3pPr marL="1200210" indent="-285764" algn="l">
              <a:lnSpc>
                <a:spcPct val="100000"/>
              </a:lnSpc>
              <a:buClr>
                <a:schemeClr val="tx2"/>
              </a:buClr>
              <a:buFont typeface="Wingdings" pitchFamily="2" charset="2"/>
              <a:buChar char="§"/>
              <a:defRPr sz="1800">
                <a:solidFill>
                  <a:schemeClr val="tx2"/>
                </a:solidFill>
              </a:defRPr>
            </a:lvl3pPr>
            <a:lvl4pPr marL="1657433" indent="-285764" algn="l">
              <a:lnSpc>
                <a:spcPct val="100000"/>
              </a:lnSpc>
              <a:buClr>
                <a:schemeClr val="tx2"/>
              </a:buClr>
              <a:buFont typeface="Wingdings" pitchFamily="2" charset="2"/>
              <a:buChar char="§"/>
              <a:defRPr sz="1600">
                <a:solidFill>
                  <a:schemeClr val="tx2"/>
                </a:solidFill>
              </a:defRPr>
            </a:lvl4pPr>
            <a:lvl5pPr marL="2114656" indent="-285764" algn="l">
              <a:lnSpc>
                <a:spcPct val="100000"/>
              </a:lnSpc>
              <a:buClr>
                <a:schemeClr val="tx2"/>
              </a:buClr>
              <a:buFont typeface="Wingdings" pitchFamily="2" charset="2"/>
              <a:buChar char="§"/>
              <a:defRPr sz="1600">
                <a:solidFill>
                  <a:schemeClr val="tx2"/>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fld id="{FD9320EA-10A2-4D80-97F4-B5438742DBB6}" type="datetime1">
              <a:rPr lang="fi-FI" smtClean="0"/>
              <a:t>20.12.2024</a:t>
            </a:fld>
            <a:endParaRPr lang="fi-FI" dirty="0"/>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fld id="{F3EE06F1-2D77-A44E-97FA-F679B9CB76D5}" type="slidenum">
              <a:rPr lang="fi-FI" smtClean="0"/>
              <a:pPr/>
              <a:t>‹#›</a:t>
            </a:fld>
            <a:endParaRPr lang="fi-FI" dirty="0"/>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4" y="169756"/>
            <a:ext cx="1704382" cy="655442"/>
          </a:xfrm>
          <a:prstGeom prst="rect">
            <a:avLst/>
          </a:prstGeom>
        </p:spPr>
      </p:pic>
      <p:sp>
        <p:nvSpPr>
          <p:cNvPr id="7" name="Alatunnisteen paikkamerkki 6">
            <a:extLst>
              <a:ext uri="{FF2B5EF4-FFF2-40B4-BE49-F238E27FC236}">
                <a16:creationId xmlns:a16="http://schemas.microsoft.com/office/drawing/2014/main" id="{288D8BBB-D8B9-472B-BF13-8FEF001B6F48}"/>
              </a:ext>
            </a:extLst>
          </p:cNvPr>
          <p:cNvSpPr>
            <a:spLocks noGrp="1"/>
          </p:cNvSpPr>
          <p:nvPr>
            <p:ph type="ftr" sz="quarter" idx="11"/>
          </p:nvPr>
        </p:nvSpPr>
        <p:spPr>
          <a:xfrm>
            <a:off x="4121669" y="6356351"/>
            <a:ext cx="3935963" cy="365125"/>
          </a:xfrm>
        </p:spPr>
        <p:txBody>
          <a:bodyPr/>
          <a:lstStyle/>
          <a:p>
            <a:endParaRPr lang="fi-FI" dirty="0"/>
          </a:p>
        </p:txBody>
      </p:sp>
    </p:spTree>
    <p:extLst>
      <p:ext uri="{BB962C8B-B14F-4D97-AF65-F5344CB8AC3E}">
        <p14:creationId xmlns:p14="http://schemas.microsoft.com/office/powerpoint/2010/main" val="27431158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 teksti ja sisältö">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21316"/>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1818186"/>
            <a:ext cx="10525236" cy="640852"/>
          </a:xfrm>
          <a:effectLst/>
        </p:spPr>
        <p:txBody>
          <a:bodyPr>
            <a:normAutofit/>
          </a:bodyPr>
          <a:lstStyle>
            <a:lvl1pPr marL="0" indent="0" algn="ctr">
              <a:buNone/>
              <a:defRPr sz="2400" i="1">
                <a:solidFill>
                  <a:schemeClr val="tx2"/>
                </a:solidFill>
              </a:defRPr>
            </a:lvl1pPr>
          </a:lstStyle>
          <a:p>
            <a:r>
              <a:rPr lang="fi-FI"/>
              <a:t>Otsikko</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4"/>
            <a:ext cx="4966522" cy="3642042"/>
          </a:xfrm>
          <a:prstGeom prst="rect">
            <a:avLst/>
          </a:prstGeom>
          <a:effectLst/>
        </p:spPr>
        <p:txBody>
          <a:bodyPr/>
          <a:lstStyle>
            <a:lvl1pPr marL="342917" indent="-342917" algn="l">
              <a:buClr>
                <a:schemeClr val="tx2"/>
              </a:buClr>
              <a:buFont typeface="Arial" panose="020B0604020202020204" pitchFamily="34" charset="0"/>
              <a:buChar char="•"/>
              <a:defRPr sz="2400">
                <a:solidFill>
                  <a:schemeClr val="tx2"/>
                </a:solidFill>
              </a:defRPr>
            </a:lvl1pPr>
            <a:lvl2pPr marL="800140" indent="-342917" algn="l">
              <a:buClr>
                <a:schemeClr val="tx2"/>
              </a:buClr>
              <a:buFont typeface="Courier New" panose="02070309020205020404" pitchFamily="49" charset="0"/>
              <a:buChar char="o"/>
              <a:defRPr sz="2000">
                <a:solidFill>
                  <a:schemeClr val="tx2"/>
                </a:solidFill>
              </a:defRPr>
            </a:lvl2pPr>
            <a:lvl3pPr marL="1200210" indent="-285764" algn="l">
              <a:buClr>
                <a:schemeClr val="tx2"/>
              </a:buClr>
              <a:buFont typeface="Wingdings" pitchFamily="2" charset="2"/>
              <a:buChar char="§"/>
              <a:defRPr sz="1800">
                <a:solidFill>
                  <a:schemeClr val="tx2"/>
                </a:solidFill>
              </a:defRPr>
            </a:lvl3pPr>
            <a:lvl4pPr marL="1657433" indent="-285764" algn="l">
              <a:buClr>
                <a:schemeClr val="tx2"/>
              </a:buClr>
              <a:buFont typeface="Wingdings" pitchFamily="2" charset="2"/>
              <a:buChar char="§"/>
              <a:defRPr sz="1600">
                <a:solidFill>
                  <a:schemeClr val="tx2"/>
                </a:solidFill>
              </a:defRPr>
            </a:lvl4pPr>
            <a:lvl5pPr marL="2114656" indent="-285764" algn="l">
              <a:buClr>
                <a:schemeClr val="tx2"/>
              </a:buClr>
              <a:buFont typeface="Wingdings" pitchFamily="2" charset="2"/>
              <a:buChar char="§"/>
              <a:defRPr sz="1600">
                <a:solidFill>
                  <a:schemeClr val="tx2"/>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4" name="Sisällön paikkamerkki 3">
            <a:extLst>
              <a:ext uri="{FF2B5EF4-FFF2-40B4-BE49-F238E27FC236}">
                <a16:creationId xmlns:a16="http://schemas.microsoft.com/office/drawing/2014/main" id="{AB1A52CF-0DED-2B41-9D9E-F377E3E3C879}"/>
              </a:ext>
            </a:extLst>
          </p:cNvPr>
          <p:cNvSpPr>
            <a:spLocks noGrp="1"/>
          </p:cNvSpPr>
          <p:nvPr>
            <p:ph sz="quarter" idx="15"/>
          </p:nvPr>
        </p:nvSpPr>
        <p:spPr>
          <a:xfrm>
            <a:off x="6280150" y="2595881"/>
            <a:ext cx="5067300" cy="3641725"/>
          </a:xfrm>
          <a:effectLst/>
        </p:spPr>
        <p:txBody>
          <a:bodyPr>
            <a:normAutofit/>
          </a:bodyPr>
          <a:lstStyle>
            <a:lvl1pPr marL="342917" indent="-342917" algn="l">
              <a:buClr>
                <a:schemeClr val="tx2"/>
              </a:buClr>
              <a:buFont typeface="Arial" panose="020B0604020202020204" pitchFamily="34" charset="0"/>
              <a:buChar char="•"/>
              <a:defRPr sz="2400">
                <a:solidFill>
                  <a:schemeClr val="tx2"/>
                </a:solidFill>
              </a:defRPr>
            </a:lvl1pPr>
            <a:lvl2pPr algn="l">
              <a:buClr>
                <a:schemeClr val="tx2"/>
              </a:buClr>
              <a:defRPr sz="2000">
                <a:solidFill>
                  <a:schemeClr val="tx2"/>
                </a:solidFill>
              </a:defRPr>
            </a:lvl2pPr>
            <a:lvl3pPr marL="1143057" indent="-228611" algn="l">
              <a:buClr>
                <a:schemeClr val="tx2"/>
              </a:buClr>
              <a:buFont typeface="Wingdings" pitchFamily="2" charset="2"/>
              <a:buChar char="§"/>
              <a:defRPr sz="1800">
                <a:solidFill>
                  <a:schemeClr val="tx2"/>
                </a:solidFill>
              </a:defRPr>
            </a:lvl3pPr>
            <a:lvl4pPr marL="1600280" indent="-228611" algn="l">
              <a:buClr>
                <a:schemeClr val="tx2"/>
              </a:buClr>
              <a:buFont typeface="Wingdings" pitchFamily="2" charset="2"/>
              <a:buChar char="§"/>
              <a:defRPr sz="1600">
                <a:solidFill>
                  <a:schemeClr val="tx2"/>
                </a:solidFill>
              </a:defRPr>
            </a:lvl4pPr>
            <a:lvl5pPr marL="2057503" indent="-228611" algn="l">
              <a:buClr>
                <a:schemeClr val="tx2"/>
              </a:buClr>
              <a:buFont typeface="Wingdings" pitchFamily="2" charset="2"/>
              <a:buChar char="§"/>
              <a:defRPr sz="1600">
                <a:solidFill>
                  <a:schemeClr val="tx2"/>
                </a:solidFill>
              </a:defRPr>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fld id="{48705208-28F5-4EBD-B30F-0F98C1621763}" type="datetime1">
              <a:rPr lang="fi-FI" smtClean="0"/>
              <a:t>20.12.2024</a:t>
            </a:fld>
            <a:endParaRPr lang="fi-FI" dirty="0"/>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fld id="{F3EE06F1-2D77-A44E-97FA-F679B9CB76D5}" type="slidenum">
              <a:rPr lang="fi-FI" smtClean="0"/>
              <a:pPr/>
              <a:t>‹#›</a:t>
            </a:fld>
            <a:endParaRPr lang="fi-FI" dirty="0"/>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4" y="169756"/>
            <a:ext cx="1704382" cy="655442"/>
          </a:xfrm>
          <a:prstGeom prst="rect">
            <a:avLst/>
          </a:prstGeom>
        </p:spPr>
      </p:pic>
      <p:sp>
        <p:nvSpPr>
          <p:cNvPr id="11" name="Alatunnisteen paikkamerkki 6">
            <a:extLst>
              <a:ext uri="{FF2B5EF4-FFF2-40B4-BE49-F238E27FC236}">
                <a16:creationId xmlns:a16="http://schemas.microsoft.com/office/drawing/2014/main" id="{A12F04CB-ECF6-4F64-AACC-9FB0DFBA1BD7}"/>
              </a:ext>
            </a:extLst>
          </p:cNvPr>
          <p:cNvSpPr>
            <a:spLocks noGrp="1"/>
          </p:cNvSpPr>
          <p:nvPr>
            <p:ph type="ftr" sz="quarter" idx="11"/>
          </p:nvPr>
        </p:nvSpPr>
        <p:spPr>
          <a:xfrm>
            <a:off x="4121669" y="6356351"/>
            <a:ext cx="3935963" cy="365125"/>
          </a:xfrm>
        </p:spPr>
        <p:txBody>
          <a:bodyPr/>
          <a:lstStyle/>
          <a:p>
            <a:endParaRPr lang="fi-FI" dirty="0"/>
          </a:p>
        </p:txBody>
      </p:sp>
    </p:spTree>
    <p:extLst>
      <p:ext uri="{BB962C8B-B14F-4D97-AF65-F5344CB8AC3E}">
        <p14:creationId xmlns:p14="http://schemas.microsoft.com/office/powerpoint/2010/main" val="8222803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740276"/>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837146"/>
            <a:ext cx="10525236" cy="2123934"/>
          </a:xfrm>
          <a:effectLst/>
        </p:spPr>
        <p:txBody>
          <a:bodyPr>
            <a:normAutofit/>
          </a:bodyPr>
          <a:lstStyle>
            <a:lvl1pPr marL="0" indent="0" algn="ctr">
              <a:buNone/>
              <a:defRPr sz="2400" i="1"/>
            </a:lvl1pPr>
          </a:lstStyle>
          <a:p>
            <a:r>
              <a:rPr lang="fi-FI"/>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8" y="6356351"/>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78C21-47CD-4090-848B-CDE75E453B56}" type="datetime1">
              <a:rPr lang="fi-FI" smtClean="0"/>
              <a:t>20.12.2024</a:t>
            </a:fld>
            <a:endParaRPr lang="fi-FI" dirty="0"/>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5" y="6356351"/>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dirty="0"/>
          </a:p>
        </p:txBody>
      </p:sp>
      <p:pic>
        <p:nvPicPr>
          <p:cNvPr id="7" name="Kuva 6">
            <a:extLst>
              <a:ext uri="{FF2B5EF4-FFF2-40B4-BE49-F238E27FC236}">
                <a16:creationId xmlns:a16="http://schemas.microsoft.com/office/drawing/2014/main" id="{FBD76F2B-45DB-4C94-97C2-D60CBF6353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4" y="169756"/>
            <a:ext cx="1704382" cy="655442"/>
          </a:xfrm>
          <a:prstGeom prst="rect">
            <a:avLst/>
          </a:prstGeom>
        </p:spPr>
      </p:pic>
      <p:sp>
        <p:nvSpPr>
          <p:cNvPr id="8" name="Alatunnisteen paikkamerkki 6">
            <a:extLst>
              <a:ext uri="{FF2B5EF4-FFF2-40B4-BE49-F238E27FC236}">
                <a16:creationId xmlns:a16="http://schemas.microsoft.com/office/drawing/2014/main" id="{D1394ED2-75C7-4A59-AD2E-7D168B7AE7E1}"/>
              </a:ext>
            </a:extLst>
          </p:cNvPr>
          <p:cNvSpPr>
            <a:spLocks noGrp="1"/>
          </p:cNvSpPr>
          <p:nvPr>
            <p:ph type="ftr" sz="quarter" idx="11"/>
          </p:nvPr>
        </p:nvSpPr>
        <p:spPr>
          <a:xfrm>
            <a:off x="4121669" y="6356351"/>
            <a:ext cx="3935963" cy="365125"/>
          </a:xfrm>
        </p:spPr>
        <p:txBody>
          <a:bodyPr/>
          <a:lstStyle/>
          <a:p>
            <a:endParaRPr lang="fi-FI" dirty="0"/>
          </a:p>
        </p:txBody>
      </p:sp>
    </p:spTree>
    <p:extLst>
      <p:ext uri="{BB962C8B-B14F-4D97-AF65-F5344CB8AC3E}">
        <p14:creationId xmlns:p14="http://schemas.microsoft.com/office/powerpoint/2010/main" val="22846899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tsikko ja teksti + aaltoikkuna">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3F6D011-47EA-6E4D-A27B-95CB34C17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416"/>
          <a:stretch/>
        </p:blipFill>
        <p:spPr>
          <a:xfrm>
            <a:off x="8324186" y="2492792"/>
            <a:ext cx="3854416" cy="4588086"/>
          </a:xfrm>
          <a:prstGeom prst="rect">
            <a:avLst/>
          </a:prstGeom>
        </p:spPr>
      </p:pic>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6"/>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1"/>
            <a:ext cx="7478268" cy="4208145"/>
          </a:xfrm>
          <a:prstGeom prst="rect">
            <a:avLst/>
          </a:prstGeom>
          <a:effectLst/>
        </p:spPr>
        <p:txBody>
          <a:bodyPr>
            <a:normAutofit/>
          </a:bodyPr>
          <a:lstStyle>
            <a:lvl1pPr marL="342917" indent="-342917" algn="l">
              <a:lnSpc>
                <a:spcPct val="100000"/>
              </a:lnSpc>
              <a:buClr>
                <a:schemeClr val="tx2"/>
              </a:buClr>
              <a:buFont typeface="Arial" panose="020B0604020202020204" pitchFamily="34" charset="0"/>
              <a:buChar char="•"/>
              <a:defRPr sz="2400">
                <a:solidFill>
                  <a:schemeClr val="tx2"/>
                </a:solidFill>
              </a:defRPr>
            </a:lvl1pPr>
            <a:lvl2pPr marL="800140" indent="-342917" algn="l">
              <a:lnSpc>
                <a:spcPct val="100000"/>
              </a:lnSpc>
              <a:buClr>
                <a:schemeClr val="tx2"/>
              </a:buClr>
              <a:buFont typeface="Courier New" panose="02070309020205020404" pitchFamily="49" charset="0"/>
              <a:buChar char="o"/>
              <a:defRPr sz="2000">
                <a:solidFill>
                  <a:schemeClr val="tx2"/>
                </a:solidFill>
              </a:defRPr>
            </a:lvl2pPr>
            <a:lvl3pPr marL="1200210" indent="-285764" algn="l">
              <a:lnSpc>
                <a:spcPct val="100000"/>
              </a:lnSpc>
              <a:buClr>
                <a:schemeClr val="tx2"/>
              </a:buClr>
              <a:buFont typeface="Wingdings" pitchFamily="2" charset="2"/>
              <a:buChar char="§"/>
              <a:defRPr sz="1800">
                <a:solidFill>
                  <a:schemeClr val="tx2"/>
                </a:solidFill>
              </a:defRPr>
            </a:lvl3pPr>
            <a:lvl4pPr marL="1657433" indent="-285764" algn="l">
              <a:lnSpc>
                <a:spcPct val="100000"/>
              </a:lnSpc>
              <a:buClr>
                <a:schemeClr val="tx2"/>
              </a:buClr>
              <a:buFont typeface="Wingdings" pitchFamily="2" charset="2"/>
              <a:buChar char="§"/>
              <a:defRPr sz="1600">
                <a:solidFill>
                  <a:schemeClr val="tx2"/>
                </a:solidFill>
              </a:defRPr>
            </a:lvl4pPr>
            <a:lvl5pPr marL="2114656" indent="-285764" algn="l">
              <a:lnSpc>
                <a:spcPct val="100000"/>
              </a:lnSpc>
              <a:buClr>
                <a:schemeClr val="tx2"/>
              </a:buClr>
              <a:buFont typeface="Wingdings" pitchFamily="2" charset="2"/>
              <a:buChar char="§"/>
              <a:defRPr sz="1600">
                <a:solidFill>
                  <a:schemeClr val="tx2"/>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0494" y="169756"/>
            <a:ext cx="1704382" cy="655442"/>
          </a:xfrm>
          <a:prstGeom prst="rect">
            <a:avLst/>
          </a:prstGeom>
        </p:spPr>
      </p:pic>
      <p:sp>
        <p:nvSpPr>
          <p:cNvPr id="5" name="Päivämäärän paikkamerkki 4"/>
          <p:cNvSpPr>
            <a:spLocks noGrp="1"/>
          </p:cNvSpPr>
          <p:nvPr>
            <p:ph type="dt" sz="half" idx="10"/>
          </p:nvPr>
        </p:nvSpPr>
        <p:spPr/>
        <p:txBody>
          <a:bodyPr/>
          <a:lstStyle/>
          <a:p>
            <a:fld id="{C7D98752-59B4-476B-82AD-A40B94580204}" type="datetime1">
              <a:rPr lang="fi-FI" smtClean="0"/>
              <a:t>20.12.2024</a:t>
            </a:fld>
            <a:endParaRPr lang="fi-FI" dirty="0"/>
          </a:p>
        </p:txBody>
      </p:sp>
      <p:sp>
        <p:nvSpPr>
          <p:cNvPr id="7" name="Alatunnisteen paikkamerkki 6"/>
          <p:cNvSpPr>
            <a:spLocks noGrp="1"/>
          </p:cNvSpPr>
          <p:nvPr>
            <p:ph type="ftr" sz="quarter" idx="11"/>
          </p:nvPr>
        </p:nvSpPr>
        <p:spPr>
          <a:xfrm>
            <a:off x="4121669" y="6356351"/>
            <a:ext cx="3935963" cy="365125"/>
          </a:xfrm>
        </p:spPr>
        <p:txBody>
          <a:bodyPr/>
          <a:lstStyle/>
          <a:p>
            <a:endParaRPr lang="fi-FI" dirty="0"/>
          </a:p>
        </p:txBody>
      </p:sp>
      <p:sp>
        <p:nvSpPr>
          <p:cNvPr id="8" name="Dian numeron paikkamerkki 7"/>
          <p:cNvSpPr>
            <a:spLocks noGrp="1"/>
          </p:cNvSpPr>
          <p:nvPr>
            <p:ph type="sldNum" sz="quarter" idx="12"/>
          </p:nvPr>
        </p:nvSpPr>
        <p:spPr/>
        <p:txBody>
          <a:bodyPr/>
          <a:lstStyle/>
          <a:p>
            <a:fld id="{F3EE06F1-2D77-A44E-97FA-F679B9CB76D5}" type="slidenum">
              <a:rPr lang="fi-FI" smtClean="0"/>
              <a:t>‹#›</a:t>
            </a:fld>
            <a:endParaRPr lang="fi-FI" dirty="0"/>
          </a:p>
        </p:txBody>
      </p:sp>
    </p:spTree>
    <p:extLst>
      <p:ext uri="{BB962C8B-B14F-4D97-AF65-F5344CB8AC3E}">
        <p14:creationId xmlns:p14="http://schemas.microsoft.com/office/powerpoint/2010/main" val="19935098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tsikko ja tekti +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EB1795-7E37-401E-B161-37AE45EF1BFC}"/>
              </a:ext>
            </a:extLst>
          </p:cNvPr>
          <p:cNvSpPr>
            <a:spLocks noGrp="1"/>
          </p:cNvSpPr>
          <p:nvPr>
            <p:ph type="title"/>
          </p:nvPr>
        </p:nvSpPr>
        <p:spPr>
          <a:xfrm>
            <a:off x="6324300" y="869315"/>
            <a:ext cx="5517180" cy="1737360"/>
          </a:xfrm>
        </p:spPr>
        <p:txBody>
          <a:bodyPr/>
          <a:lstStyle>
            <a:lvl1pPr algn="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8" name="Tekstin paikkamerkki 7">
            <a:extLst>
              <a:ext uri="{FF2B5EF4-FFF2-40B4-BE49-F238E27FC236}">
                <a16:creationId xmlns:a16="http://schemas.microsoft.com/office/drawing/2014/main" id="{393D55FF-C447-4D7F-848A-B06FD2277D12}"/>
              </a:ext>
            </a:extLst>
          </p:cNvPr>
          <p:cNvSpPr>
            <a:spLocks noGrp="1"/>
          </p:cNvSpPr>
          <p:nvPr>
            <p:ph type="body" sz="quarter" idx="12"/>
          </p:nvPr>
        </p:nvSpPr>
        <p:spPr>
          <a:xfrm>
            <a:off x="6324601" y="2803526"/>
            <a:ext cx="5516563" cy="30178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a:extLst>
              <a:ext uri="{FF2B5EF4-FFF2-40B4-BE49-F238E27FC236}">
                <a16:creationId xmlns:a16="http://schemas.microsoft.com/office/drawing/2014/main" id="{58ADFD7B-648D-4C25-B7ED-1716805DE306}"/>
              </a:ext>
            </a:extLst>
          </p:cNvPr>
          <p:cNvSpPr>
            <a:spLocks noGrp="1"/>
          </p:cNvSpPr>
          <p:nvPr>
            <p:ph type="pic" sz="quarter" idx="13"/>
          </p:nvPr>
        </p:nvSpPr>
        <p:spPr>
          <a:xfrm>
            <a:off x="0" y="0"/>
            <a:ext cx="5867400" cy="6121400"/>
          </a:xfrm>
          <a:prstGeom prst="round2DiagRect">
            <a:avLst/>
          </a:prstGeom>
        </p:spPr>
        <p:txBody>
          <a:bodyPr/>
          <a:lstStyle/>
          <a:p>
            <a:endParaRPr lang="fi-FI" dirty="0"/>
          </a:p>
        </p:txBody>
      </p:sp>
      <p:sp>
        <p:nvSpPr>
          <p:cNvPr id="3" name="Päivämäärän paikkamerkki 2">
            <a:extLst>
              <a:ext uri="{FF2B5EF4-FFF2-40B4-BE49-F238E27FC236}">
                <a16:creationId xmlns:a16="http://schemas.microsoft.com/office/drawing/2014/main" id="{89CEB80D-BE46-40F8-99C4-B568A70147F6}"/>
              </a:ext>
            </a:extLst>
          </p:cNvPr>
          <p:cNvSpPr>
            <a:spLocks noGrp="1"/>
          </p:cNvSpPr>
          <p:nvPr>
            <p:ph type="dt" sz="half" idx="10"/>
          </p:nvPr>
        </p:nvSpPr>
        <p:spPr/>
        <p:txBody>
          <a:bodyPr/>
          <a:lstStyle/>
          <a:p>
            <a:fld id="{C3D7A13F-D567-42F3-9A2E-CC4847359E9D}" type="datetime1">
              <a:rPr lang="fi-FI" smtClean="0"/>
              <a:t>20.12.2024</a:t>
            </a:fld>
            <a:endParaRPr lang="fi-FI" dirty="0"/>
          </a:p>
        </p:txBody>
      </p:sp>
      <p:sp>
        <p:nvSpPr>
          <p:cNvPr id="4" name="Dian numeron paikkamerkki 3">
            <a:extLst>
              <a:ext uri="{FF2B5EF4-FFF2-40B4-BE49-F238E27FC236}">
                <a16:creationId xmlns:a16="http://schemas.microsoft.com/office/drawing/2014/main" id="{C89969B8-DA2E-4962-B8A8-9B53AC305B2A}"/>
              </a:ext>
            </a:extLst>
          </p:cNvPr>
          <p:cNvSpPr>
            <a:spLocks noGrp="1"/>
          </p:cNvSpPr>
          <p:nvPr>
            <p:ph type="sldNum" sz="quarter" idx="11"/>
          </p:nvPr>
        </p:nvSpPr>
        <p:spPr/>
        <p:txBody>
          <a:bodyPr/>
          <a:lstStyle/>
          <a:p>
            <a:fld id="{F3EE06F1-2D77-A44E-97FA-F679B9CB76D5}" type="slidenum">
              <a:rPr lang="fi-FI" smtClean="0"/>
              <a:t>‹#›</a:t>
            </a:fld>
            <a:endParaRPr lang="fi-FI" dirty="0"/>
          </a:p>
        </p:txBody>
      </p:sp>
      <p:pic>
        <p:nvPicPr>
          <p:cNvPr id="7" name="Kuva 6">
            <a:extLst>
              <a:ext uri="{FF2B5EF4-FFF2-40B4-BE49-F238E27FC236}">
                <a16:creationId xmlns:a16="http://schemas.microsoft.com/office/drawing/2014/main" id="{BDBA0311-57F4-475E-9D97-DE8E7A6EE5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4" y="169756"/>
            <a:ext cx="1704382" cy="655442"/>
          </a:xfrm>
          <a:prstGeom prst="rect">
            <a:avLst/>
          </a:prstGeom>
        </p:spPr>
      </p:pic>
      <p:sp>
        <p:nvSpPr>
          <p:cNvPr id="9" name="Alatunnisteen paikkamerkki 6">
            <a:extLst>
              <a:ext uri="{FF2B5EF4-FFF2-40B4-BE49-F238E27FC236}">
                <a16:creationId xmlns:a16="http://schemas.microsoft.com/office/drawing/2014/main" id="{76104A99-28D5-40A7-A545-6C5199127278}"/>
              </a:ext>
            </a:extLst>
          </p:cNvPr>
          <p:cNvSpPr>
            <a:spLocks noGrp="1"/>
          </p:cNvSpPr>
          <p:nvPr>
            <p:ph type="ftr" sz="quarter" idx="14"/>
          </p:nvPr>
        </p:nvSpPr>
        <p:spPr>
          <a:xfrm>
            <a:off x="4121669" y="6356351"/>
            <a:ext cx="3935963" cy="365125"/>
          </a:xfrm>
        </p:spPr>
        <p:txBody>
          <a:bodyPr/>
          <a:lstStyle/>
          <a:p>
            <a:endParaRPr lang="fi-FI" dirty="0"/>
          </a:p>
        </p:txBody>
      </p:sp>
    </p:spTree>
    <p:extLst>
      <p:ext uri="{BB962C8B-B14F-4D97-AF65-F5344CB8AC3E}">
        <p14:creationId xmlns:p14="http://schemas.microsoft.com/office/powerpoint/2010/main" val="213494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F0C4AF47-2D76-4844-B126-EA8101BF3D78}"/>
              </a:ext>
            </a:extLst>
          </p:cNvPr>
          <p:cNvPicPr>
            <a:picLocks noChangeAspect="1"/>
          </p:cNvPicPr>
          <p:nvPr userDrawn="1"/>
        </p:nvPicPr>
        <p:blipFill>
          <a:blip r:embed="rId3"/>
          <a:stretch>
            <a:fillRect/>
          </a:stretch>
        </p:blipFill>
        <p:spPr>
          <a:xfrm>
            <a:off x="5943600" y="964057"/>
            <a:ext cx="5410200" cy="1854200"/>
          </a:xfrm>
          <a:prstGeom prst="rect">
            <a:avLst/>
          </a:prstGeom>
        </p:spPr>
      </p:pic>
    </p:spTree>
    <p:extLst>
      <p:ext uri="{BB962C8B-B14F-4D97-AF65-F5344CB8AC3E}">
        <p14:creationId xmlns:p14="http://schemas.microsoft.com/office/powerpoint/2010/main" val="113783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8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1B0E837E-ED52-4443-B26E-B36275E02403}"/>
              </a:ext>
            </a:extLst>
          </p:cNvPr>
          <p:cNvPicPr>
            <a:picLocks noChangeAspect="1"/>
          </p:cNvPicPr>
          <p:nvPr userDrawn="1"/>
        </p:nvPicPr>
        <p:blipFill>
          <a:blip r:embed="rId3"/>
          <a:stretch>
            <a:fillRect/>
          </a:stretch>
        </p:blipFill>
        <p:spPr>
          <a:xfrm>
            <a:off x="5943600" y="811657"/>
            <a:ext cx="5410200" cy="2159000"/>
          </a:xfrm>
          <a:prstGeom prst="rect">
            <a:avLst/>
          </a:prstGeom>
        </p:spPr>
      </p:pic>
    </p:spTree>
    <p:extLst>
      <p:ext uri="{BB962C8B-B14F-4D97-AF65-F5344CB8AC3E}">
        <p14:creationId xmlns:p14="http://schemas.microsoft.com/office/powerpoint/2010/main" val="31236888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2.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image" Target="../media/image60.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3.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99A"/>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1B024F1-6B6D-FF45-BFCA-C6A354D86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3715644-9DBD-CF43-8CC4-C66B3E9E6C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853BFE6-92ED-0C4C-8B39-FBAC243C8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A9519BC-D774-2940-B5E9-93319ECE16B6}" type="datetimeFigureOut">
              <a:rPr lang="fi-FI" smtClean="0"/>
              <a:pPr/>
              <a:t>20.12.2024</a:t>
            </a:fld>
            <a:endParaRPr lang="fi-FI" dirty="0"/>
          </a:p>
        </p:txBody>
      </p:sp>
      <p:sp>
        <p:nvSpPr>
          <p:cNvPr id="5" name="Alatunnisteen paikkamerkki 4">
            <a:extLst>
              <a:ext uri="{FF2B5EF4-FFF2-40B4-BE49-F238E27FC236}">
                <a16:creationId xmlns:a16="http://schemas.microsoft.com/office/drawing/2014/main" id="{5BD3DE40-CB06-9545-844F-DF7EB241A7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48E732F3-8CB3-7847-B3B2-5926AD051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AC3490C-B401-7445-84BA-EA6FCE9C76E3}" type="slidenum">
              <a:rPr lang="fi-FI" smtClean="0"/>
              <a:pPr/>
              <a:t>‹#›</a:t>
            </a:fld>
            <a:endParaRPr lang="fi-FI" dirty="0"/>
          </a:p>
        </p:txBody>
      </p:sp>
    </p:spTree>
    <p:extLst>
      <p:ext uri="{BB962C8B-B14F-4D97-AF65-F5344CB8AC3E}">
        <p14:creationId xmlns:p14="http://schemas.microsoft.com/office/powerpoint/2010/main" val="22843264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70" r:id="rId5"/>
    <p:sldLayoutId id="2147483664" r:id="rId6"/>
    <p:sldLayoutId id="2147483665" r:id="rId7"/>
    <p:sldLayoutId id="2147483666" r:id="rId8"/>
    <p:sldLayoutId id="2147483667" r:id="rId9"/>
    <p:sldLayoutId id="2147483668" r:id="rId10"/>
    <p:sldLayoutId id="2147483671" r:id="rId11"/>
    <p:sldLayoutId id="2147483669" r:id="rId12"/>
    <p:sldLayoutId id="2147483675" r:id="rId13"/>
    <p:sldLayoutId id="2147483673" r:id="rId14"/>
    <p:sldLayoutId id="2147483677" r:id="rId15"/>
    <p:sldLayoutId id="2147483674" r:id="rId16"/>
    <p:sldLayoutId id="2147483651" r:id="rId17"/>
    <p:sldLayoutId id="2147483676" r:id="rId18"/>
    <p:sldLayoutId id="2147483678" r:id="rId19"/>
    <p:sldLayoutId id="2147483679" r:id="rId20"/>
    <p:sldLayoutId id="2147483680" r:id="rId21"/>
    <p:sldLayoutId id="2147483681" r:id="rId22"/>
    <p:sldLayoutId id="2147483682" r:id="rId23"/>
    <p:sldLayoutId id="2147483683" r:id="rId24"/>
    <p:sldLayoutId id="2147483687" r:id="rId25"/>
    <p:sldLayoutId id="2147483684" r:id="rId26"/>
    <p:sldLayoutId id="2147483685" r:id="rId27"/>
    <p:sldLayoutId id="2147483686"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713" r:id="rId37"/>
    <p:sldLayoutId id="2147483696" r:id="rId38"/>
    <p:sldLayoutId id="2147483699" r:id="rId39"/>
    <p:sldLayoutId id="2147483700" r:id="rId40"/>
    <p:sldLayoutId id="2147483701" r:id="rId41"/>
    <p:sldLayoutId id="2147483702" r:id="rId42"/>
    <p:sldLayoutId id="2147483703" r:id="rId43"/>
    <p:sldLayoutId id="2147483698" r:id="rId44"/>
    <p:sldLayoutId id="2147483704" r:id="rId45"/>
    <p:sldLayoutId id="2147483705" r:id="rId46"/>
    <p:sldLayoutId id="2147483706" r:id="rId47"/>
    <p:sldLayoutId id="2147483707" r:id="rId48"/>
    <p:sldLayoutId id="2147483708" r:id="rId49"/>
    <p:sldLayoutId id="2147483714" r:id="rId50"/>
    <p:sldLayoutId id="2147483715" r:id="rId51"/>
    <p:sldLayoutId id="2147483660" r:id="rId52"/>
    <p:sldLayoutId id="2147483650" r:id="rId53"/>
    <p:sldLayoutId id="2147483672" r:id="rId54"/>
    <p:sldLayoutId id="2147483652" r:id="rId55"/>
    <p:sldLayoutId id="2147483653" r:id="rId56"/>
    <p:sldLayoutId id="2147483654" r:id="rId57"/>
    <p:sldLayoutId id="2147483655" r:id="rId58"/>
  </p:sldLayoutIdLst>
  <p:txStyles>
    <p:titleStyle>
      <a:lvl1pPr algn="l" defTabSz="914400" rtl="0" eaLnBrk="1" latinLnBrk="0" hangingPunct="1">
        <a:lnSpc>
          <a:spcPct val="90000"/>
        </a:lnSpc>
        <a:spcBef>
          <a:spcPct val="0"/>
        </a:spcBef>
        <a:buNone/>
        <a:defRPr sz="4000" kern="1200">
          <a:solidFill>
            <a:schemeClr val="bg1"/>
          </a:solidFill>
          <a:latin typeface="Posterama" panose="020B0604020202020204" pitchFamily="34" charset="0"/>
          <a:ea typeface="+mj-ea"/>
          <a:cs typeface="Posteram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Posterama" panose="020B0504020200020000" pitchFamily="34" charset="0"/>
          <a:ea typeface="+mn-ea"/>
          <a:cs typeface="Posterama" panose="020B0504020200020000"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osterama" panose="020B0504020200020000" pitchFamily="34" charset="0"/>
          <a:ea typeface="+mn-ea"/>
          <a:cs typeface="Posterama" panose="020B0504020200020000"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Posterama" panose="020B0504020200020000" pitchFamily="34" charset="0"/>
          <a:ea typeface="+mn-ea"/>
          <a:cs typeface="Posterama" panose="020B0504020200020000"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osterama" panose="020B0504020200020000" pitchFamily="34" charset="0"/>
          <a:ea typeface="+mn-ea"/>
          <a:cs typeface="Posterama" panose="020B0504020200020000"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osterama" panose="020B0504020200020000" pitchFamily="34" charset="0"/>
          <a:ea typeface="+mn-ea"/>
          <a:cs typeface="Posterama" panose="020B050402020002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1E29500-7559-4DD3-93D2-22C679F5D6F5}"/>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9F71951-2EDF-4E0E-A171-53FB02EDBE2F}"/>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E304449-ED76-4916-A2EE-3F1EA9282E2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BF5FA-4A38-4AEE-9C42-647FE53D797B}" type="datetimeFigureOut">
              <a:rPr lang="fi-FI" smtClean="0"/>
              <a:t>20.12.2024</a:t>
            </a:fld>
            <a:endParaRPr lang="fi-FI" dirty="0"/>
          </a:p>
        </p:txBody>
      </p:sp>
      <p:sp>
        <p:nvSpPr>
          <p:cNvPr id="5" name="Alatunnisteen paikkamerkki 4">
            <a:extLst>
              <a:ext uri="{FF2B5EF4-FFF2-40B4-BE49-F238E27FC236}">
                <a16:creationId xmlns:a16="http://schemas.microsoft.com/office/drawing/2014/main" id="{386B3E3B-684F-4811-8297-8B3136A87CF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93783419-F8E6-4C91-A4EA-8257484F29DA}"/>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2F8CC-3C50-42DC-8164-0FCA51335468}" type="slidenum">
              <a:rPr lang="fi-FI" smtClean="0"/>
              <a:t>‹#›</a:t>
            </a:fld>
            <a:endParaRPr lang="fi-FI" dirty="0"/>
          </a:p>
        </p:txBody>
      </p:sp>
    </p:spTree>
    <p:extLst>
      <p:ext uri="{BB962C8B-B14F-4D97-AF65-F5344CB8AC3E}">
        <p14:creationId xmlns:p14="http://schemas.microsoft.com/office/powerpoint/2010/main" val="319042054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3" y="2405823"/>
            <a:ext cx="6581429" cy="3407637"/>
          </a:xfrm>
          <a:prstGeom prst="rect">
            <a:avLst/>
          </a:prstGeom>
          <a:effectLst/>
        </p:spPr>
        <p:txBody>
          <a:bodyPr vert="horz" lIns="91440" tIns="45720" rIns="91440" bIns="45720" rtlCol="0">
            <a:normAutofit/>
          </a:body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8" y="6356351"/>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DF25A-8906-4EDD-BF38-36838DA0A270}" type="datetime1">
              <a:rPr lang="fi-FI" smtClean="0"/>
              <a:t>20.12.2024</a:t>
            </a:fld>
            <a:endParaRPr lang="fi-FI" dirty="0"/>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5" y="6356351"/>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dirty="0"/>
          </a:p>
        </p:txBody>
      </p:sp>
      <p:pic>
        <p:nvPicPr>
          <p:cNvPr id="11" name="Kuva 7">
            <a:extLst>
              <a:ext uri="{FF2B5EF4-FFF2-40B4-BE49-F238E27FC236}">
                <a16:creationId xmlns:a16="http://schemas.microsoft.com/office/drawing/2014/main" id="{36EEFE7A-A019-8245-8B1B-79373550A02F}"/>
              </a:ext>
            </a:extLst>
          </p:cNvPr>
          <p:cNvPicPr>
            <a:picLocks noChangeAspect="1"/>
          </p:cNvPicPr>
          <p:nvPr userDrawn="1"/>
        </p:nvPicPr>
        <p:blipFill>
          <a:blip r:embed="rId7"/>
          <a:srcRect/>
          <a:stretch/>
        </p:blipFill>
        <p:spPr>
          <a:xfrm>
            <a:off x="242780" y="6353212"/>
            <a:ext cx="1231334" cy="311634"/>
          </a:xfrm>
          <a:prstGeom prst="rect">
            <a:avLst/>
          </a:prstGeom>
        </p:spPr>
      </p:pic>
      <p:sp>
        <p:nvSpPr>
          <p:cNvPr id="2" name="Alatunnisteen paikkamerkki 1">
            <a:extLst>
              <a:ext uri="{FF2B5EF4-FFF2-40B4-BE49-F238E27FC236}">
                <a16:creationId xmlns:a16="http://schemas.microsoft.com/office/drawing/2014/main" id="{EFEB5C75-9C88-46D4-947C-D7483FA5AD6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776585506"/>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32" r:id="rId3"/>
    <p:sldLayoutId id="2147483733" r:id="rId4"/>
    <p:sldLayoutId id="2147483734" r:id="rId5"/>
  </p:sldLayoutIdLst>
  <p:hf hdr="0"/>
  <p:txStyles>
    <p:titleStyle>
      <a:lvl1pPr algn="l" defTabSz="914446"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11" indent="-228611" algn="l" defTabSz="914446"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2.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EbwA1ughAtY" TargetMode="External"/><Relationship Id="rId2" Type="http://schemas.openxmlformats.org/officeDocument/2006/relationships/hyperlink" Target="https://www.lempaala.fi/wp-content/uploads/2024/04/yhdessa_hyva_pirkanmaan_yhteisollisen_opiskeluhuollon_laatukasikirja2024.pdf" TargetMode="Externa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hyperlink" Target="https://www.oph.fi/fi/kouluun-kiinnittyminen-ja-poissaoloihin-puuttuminen" TargetMode="External"/><Relationship Id="rId2" Type="http://schemas.openxmlformats.org/officeDocument/2006/relationships/hyperlink" Target="https://osake.eeventti.fi/hanketoiminta-osakkeella/kouluun-kiinnittyminen-ja-poissaoloihin-puuttuminen-lAsn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s://www.karvi.fi/fi/arvioinnit/esi-ja-perusopetus/teema-ja-jarjestelmaarvioinnit/sitouttavan-kouluyhteisotyon-arviointi" TargetMode="External"/><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hyperlink" Target="http://www.koulukunnossa.fi/" TargetMode="External"/><Relationship Id="rId2" Type="http://schemas.openxmlformats.org/officeDocument/2006/relationships/image" Target="../media/image67.png"/><Relationship Id="rId1" Type="http://schemas.openxmlformats.org/officeDocument/2006/relationships/slideLayout" Target="../slideLayouts/slideLayout46.xml"/><Relationship Id="rId4" Type="http://schemas.openxmlformats.org/officeDocument/2006/relationships/hyperlink" Target="http://www.papunet.f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5.xml"/><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1.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11967A-F2DD-4243-93C4-155375151BB5}"/>
              </a:ext>
            </a:extLst>
          </p:cNvPr>
          <p:cNvSpPr>
            <a:spLocks noGrp="1"/>
          </p:cNvSpPr>
          <p:nvPr>
            <p:ph type="ctrTitle"/>
          </p:nvPr>
        </p:nvSpPr>
        <p:spPr>
          <a:xfrm>
            <a:off x="838200" y="3884898"/>
            <a:ext cx="10515600" cy="888238"/>
          </a:xfrm>
        </p:spPr>
        <p:txBody>
          <a:bodyPr>
            <a:normAutofit fontScale="90000"/>
          </a:bodyPr>
          <a:lstStyle/>
          <a:p>
            <a:r>
              <a:rPr lang="en-US" sz="4400" dirty="0">
                <a:latin typeface="Posterama" panose="020B0504020200020000" pitchFamily="34" charset="0"/>
                <a:cs typeface="Posterama" panose="020B0504020200020000" pitchFamily="34" charset="0"/>
              </a:rPr>
              <a:t>Kouluun kiinnittymisen tukeminen</a:t>
            </a:r>
            <a:br>
              <a:rPr lang="en-US" dirty="0">
                <a:solidFill>
                  <a:srgbClr val="000000"/>
                </a:solidFill>
                <a:latin typeface="Montserrat Extra-Bold"/>
              </a:rPr>
            </a:br>
            <a:endParaRPr lang="fi-FI" dirty="0"/>
          </a:p>
        </p:txBody>
      </p:sp>
      <p:sp>
        <p:nvSpPr>
          <p:cNvPr id="3" name="Alaotsikko 2">
            <a:extLst>
              <a:ext uri="{FF2B5EF4-FFF2-40B4-BE49-F238E27FC236}">
                <a16:creationId xmlns:a16="http://schemas.microsoft.com/office/drawing/2014/main" id="{09CC656D-7C63-D34C-BE12-EF29F1CC32BB}"/>
              </a:ext>
            </a:extLst>
          </p:cNvPr>
          <p:cNvSpPr>
            <a:spLocks noGrp="1"/>
          </p:cNvSpPr>
          <p:nvPr>
            <p:ph type="subTitle" idx="1"/>
          </p:nvPr>
        </p:nvSpPr>
        <p:spPr/>
        <p:txBody>
          <a:bodyPr/>
          <a:lstStyle/>
          <a:p>
            <a:r>
              <a:rPr lang="en-US" sz="2500" dirty="0"/>
              <a:t>7. luokan vanhempainilta</a:t>
            </a:r>
          </a:p>
          <a:p>
            <a:endParaRPr lang="fi-FI" dirty="0"/>
          </a:p>
        </p:txBody>
      </p:sp>
      <p:pic>
        <p:nvPicPr>
          <p:cNvPr id="4" name="Kuva 3">
            <a:extLst>
              <a:ext uri="{FF2B5EF4-FFF2-40B4-BE49-F238E27FC236}">
                <a16:creationId xmlns:a16="http://schemas.microsoft.com/office/drawing/2014/main" id="{D92BD8CE-2CF1-4F7A-B28A-B81B8C6C5143}"/>
              </a:ext>
            </a:extLst>
          </p:cNvPr>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8499252" y="5648627"/>
            <a:ext cx="1870683" cy="1088403"/>
          </a:xfrm>
          <a:prstGeom prst="rect">
            <a:avLst/>
          </a:prstGeom>
        </p:spPr>
      </p:pic>
      <p:pic>
        <p:nvPicPr>
          <p:cNvPr id="5" name="Kuva 4">
            <a:extLst>
              <a:ext uri="{FF2B5EF4-FFF2-40B4-BE49-F238E27FC236}">
                <a16:creationId xmlns:a16="http://schemas.microsoft.com/office/drawing/2014/main" id="{8A60BF2C-E52F-4C37-8677-48C589C4E02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Lst>
          </a:blip>
          <a:stretch>
            <a:fillRect/>
          </a:stretch>
        </p:blipFill>
        <p:spPr>
          <a:xfrm>
            <a:off x="10369935" y="5648691"/>
            <a:ext cx="1671377" cy="1088338"/>
          </a:xfrm>
          <a:prstGeom prst="rect">
            <a:avLst/>
          </a:prstGeom>
        </p:spPr>
      </p:pic>
    </p:spTree>
    <p:extLst>
      <p:ext uri="{BB962C8B-B14F-4D97-AF65-F5344CB8AC3E}">
        <p14:creationId xmlns:p14="http://schemas.microsoft.com/office/powerpoint/2010/main" val="385724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E5039CC8-1B14-40F9-9BB3-26DD76640E90}"/>
              </a:ext>
            </a:extLst>
          </p:cNvPr>
          <p:cNvSpPr/>
          <p:nvPr/>
        </p:nvSpPr>
        <p:spPr>
          <a:xfrm>
            <a:off x="222606" y="1171469"/>
            <a:ext cx="11469384" cy="5383012"/>
          </a:xfrm>
          <a:prstGeom prst="rect">
            <a:avLst/>
          </a:prstGeom>
        </p:spPr>
        <p:txBody>
          <a:bodyPr wrap="square">
            <a:spAutoFit/>
          </a:bodyPr>
          <a:lstStyle/>
          <a:p>
            <a:pPr lvl="0">
              <a:lnSpc>
                <a:spcPts val="4199"/>
              </a:lnSpc>
              <a:spcBef>
                <a:spcPct val="0"/>
              </a:spcBef>
            </a:pPr>
            <a:r>
              <a:rPr lang="fi-FI" sz="2500" dirty="0">
                <a:solidFill>
                  <a:prstClr val="black"/>
                </a:solidFill>
                <a:latin typeface="Posterama" panose="020B0504020200020000" pitchFamily="34" charset="0"/>
                <a:ea typeface="Open Sans" panose="020B0606030504020204" pitchFamily="34" charset="0"/>
                <a:cs typeface="Posterama" panose="020B0504020200020000" pitchFamily="34" charset="0"/>
              </a:rPr>
              <a:t>Huoltajan eli vanhemman lakisääteinen velvollisuus on huolehtia siitä, että lapsen oppivelvollisuus tulee suoritettua. Nuori voi hyvin, kun hän käy säännöllisesti koulua. Koulunkäynnillä tuetaan ja mahdollistetaan hyvää tulevaisuutta. Vanhempi voi tukea koulunkäyntiä seuraavasti:</a:t>
            </a:r>
          </a:p>
          <a:p>
            <a:pPr lvl="0">
              <a:lnSpc>
                <a:spcPts val="4199"/>
              </a:lnSpc>
              <a:spcBef>
                <a:spcPct val="0"/>
              </a:spcBef>
            </a:pPr>
            <a:endParaRPr kumimoji="0" lang="fi-FI" b="0" i="0" u="none" strike="noStrike" kern="0" cap="none" spc="0" normalizeH="0" baseline="0" noProof="0" dirty="0">
              <a:ln>
                <a:noFill/>
              </a:ln>
              <a:solidFill>
                <a:prstClr val="black"/>
              </a:solidFill>
              <a:effectLst/>
              <a:uLnTx/>
              <a:uFillTx/>
              <a:latin typeface="Posterama" panose="020B0504020200020000" pitchFamily="34" charset="0"/>
              <a:cs typeface="Posterama" panose="020B0504020200020000" pitchFamily="34" charset="0"/>
            </a:endParaRPr>
          </a:p>
          <a:p>
            <a:pPr marL="342900" marR="0" lvl="0" indent="-342900" defTabSz="1371600" eaLnBrk="1" fontAlgn="auto" latinLnBrk="0" hangingPunct="1">
              <a:lnSpc>
                <a:spcPct val="90000"/>
              </a:lnSpc>
              <a:spcBef>
                <a:spcPts val="1500"/>
              </a:spcBef>
              <a:spcAft>
                <a:spcPts val="0"/>
              </a:spcAft>
              <a:buClrTx/>
              <a:buSzTx/>
              <a:buFont typeface="Arial" panose="020B0604020202020204" pitchFamily="34" charset="0"/>
              <a:buChar char="•"/>
              <a:tabLst/>
              <a:defRPr/>
            </a:pPr>
            <a:r>
              <a:rPr kumimoji="0" lang="fi-FI" sz="2200" b="0" i="0" u="none" strike="noStrike" kern="0" cap="none" spc="0" normalizeH="0" baseline="0" noProof="0" dirty="0">
                <a:ln>
                  <a:noFill/>
                </a:ln>
                <a:solidFill>
                  <a:prstClr val="black"/>
                </a:solidFill>
                <a:effectLst/>
                <a:uLnTx/>
                <a:uFillTx/>
                <a:latin typeface="Posterama" panose="020B0504020200020000" pitchFamily="34" charset="0"/>
                <a:cs typeface="Posterama" panose="020B0504020200020000" pitchFamily="34" charset="0"/>
              </a:rPr>
              <a:t>Arjen toimivuus: rutiinit, rytmit (uni, ruoka, aikataulut), rajat</a:t>
            </a:r>
          </a:p>
          <a:p>
            <a:pPr marL="342900" marR="0" lvl="0" indent="-342900" defTabSz="1371600" eaLnBrk="1" fontAlgn="auto" latinLnBrk="0" hangingPunct="1">
              <a:lnSpc>
                <a:spcPct val="90000"/>
              </a:lnSpc>
              <a:spcBef>
                <a:spcPts val="1500"/>
              </a:spcBef>
              <a:spcAft>
                <a:spcPts val="0"/>
              </a:spcAft>
              <a:buClrTx/>
              <a:buSzTx/>
              <a:buFont typeface="Arial" panose="020B0604020202020204" pitchFamily="34" charset="0"/>
              <a:buChar char="•"/>
              <a:tabLst/>
              <a:defRPr/>
            </a:pPr>
            <a:r>
              <a:rPr kumimoji="0" lang="fi-FI" sz="2200" b="0" i="0" u="none" strike="noStrike" kern="0" cap="none" spc="0" normalizeH="0" baseline="0" noProof="0" dirty="0">
                <a:ln>
                  <a:noFill/>
                </a:ln>
                <a:solidFill>
                  <a:prstClr val="black"/>
                </a:solidFill>
                <a:effectLst/>
                <a:uLnTx/>
                <a:uFillTx/>
                <a:latin typeface="Posterama" panose="020B0504020200020000" pitchFamily="34" charset="0"/>
                <a:cs typeface="Posterama" panose="020B0504020200020000" pitchFamily="34" charset="0"/>
              </a:rPr>
              <a:t>Keskusteluyhteys: kysy, kuuntele keskustele. Ole kiinnostunut nuoren asioista.</a:t>
            </a:r>
          </a:p>
          <a:p>
            <a:pPr marL="342900" marR="0" lvl="0" indent="-342900" defTabSz="1371600" eaLnBrk="1" fontAlgn="auto" latinLnBrk="0" hangingPunct="1">
              <a:lnSpc>
                <a:spcPct val="90000"/>
              </a:lnSpc>
              <a:spcBef>
                <a:spcPts val="1500"/>
              </a:spcBef>
              <a:spcAft>
                <a:spcPts val="0"/>
              </a:spcAft>
              <a:buClrTx/>
              <a:buSzTx/>
              <a:buFont typeface="Arial" panose="020B0604020202020204" pitchFamily="34" charset="0"/>
              <a:buChar char="•"/>
              <a:tabLst/>
              <a:defRPr/>
            </a:pPr>
            <a:r>
              <a:rPr kumimoji="0" lang="fi-FI" sz="2200" b="0" i="0" u="none" strike="noStrike" kern="0" cap="none" spc="0" normalizeH="0" baseline="0" noProof="0" dirty="0">
                <a:ln>
                  <a:noFill/>
                </a:ln>
                <a:solidFill>
                  <a:prstClr val="black"/>
                </a:solidFill>
                <a:effectLst/>
                <a:uLnTx/>
                <a:uFillTx/>
                <a:latin typeface="Posterama" panose="020B0504020200020000" pitchFamily="34" charset="0"/>
                <a:cs typeface="Posterama" panose="020B0504020200020000" pitchFamily="34" charset="0"/>
              </a:rPr>
              <a:t>Yhteistyö koulun kanssa: viestintä ja samalla puolella oleminen. Puhu hyvää koulusta. Tue kouluun lähtemistä.</a:t>
            </a:r>
          </a:p>
          <a:p>
            <a:pPr marL="342900" marR="0" lvl="0" indent="-342900" defTabSz="1371600" eaLnBrk="1" fontAlgn="auto" latinLnBrk="0" hangingPunct="1">
              <a:lnSpc>
                <a:spcPct val="90000"/>
              </a:lnSpc>
              <a:spcBef>
                <a:spcPts val="1500"/>
              </a:spcBef>
              <a:spcAft>
                <a:spcPts val="0"/>
              </a:spcAft>
              <a:buClrTx/>
              <a:buSzTx/>
              <a:buFont typeface="Arial" panose="020B0604020202020204" pitchFamily="34" charset="0"/>
              <a:buChar char="•"/>
              <a:tabLst/>
              <a:defRPr/>
            </a:pPr>
            <a:r>
              <a:rPr kumimoji="0" lang="fi-FI" sz="2200" b="0" i="0" u="none" strike="noStrike" kern="0" cap="none" spc="0" normalizeH="0" baseline="0" noProof="0" dirty="0">
                <a:ln>
                  <a:noFill/>
                </a:ln>
                <a:solidFill>
                  <a:prstClr val="black"/>
                </a:solidFill>
                <a:effectLst/>
                <a:uLnTx/>
                <a:uFillTx/>
                <a:latin typeface="Posterama" panose="020B0504020200020000" pitchFamily="34" charset="0"/>
                <a:cs typeface="Posterama" panose="020B0504020200020000" pitchFamily="34" charset="0"/>
              </a:rPr>
              <a:t>Erirytmisyyden (nuoren rytmi vrt. vanhemman rytmi) huomioiminen ja vanhemman jousto.</a:t>
            </a:r>
          </a:p>
        </p:txBody>
      </p:sp>
      <p:sp>
        <p:nvSpPr>
          <p:cNvPr id="3" name="Tekstiruutu 2">
            <a:extLst>
              <a:ext uri="{FF2B5EF4-FFF2-40B4-BE49-F238E27FC236}">
                <a16:creationId xmlns:a16="http://schemas.microsoft.com/office/drawing/2014/main" id="{9547AC51-ACA9-4ECD-ADB8-DCB2DE5462A0}"/>
              </a:ext>
            </a:extLst>
          </p:cNvPr>
          <p:cNvSpPr txBox="1"/>
          <p:nvPr/>
        </p:nvSpPr>
        <p:spPr>
          <a:xfrm>
            <a:off x="113016" y="246580"/>
            <a:ext cx="10171416" cy="707886"/>
          </a:xfrm>
          <a:prstGeom prst="rect">
            <a:avLst/>
          </a:prstGeom>
          <a:noFill/>
        </p:spPr>
        <p:txBody>
          <a:bodyPr wrap="square" rtlCol="0">
            <a:spAutoFit/>
          </a:bodyPr>
          <a:lstStyle/>
          <a:p>
            <a:r>
              <a:rPr lang="fi-FI" sz="4000" dirty="0">
                <a:solidFill>
                  <a:schemeClr val="tx2"/>
                </a:solidFill>
                <a:latin typeface="Posterama" panose="020B0504020200020000" pitchFamily="34" charset="0"/>
                <a:cs typeface="Posterama" panose="020B0504020200020000" pitchFamily="34" charset="0"/>
              </a:rPr>
              <a:t>Yläkouluikäisen nuoren vanhemmuus</a:t>
            </a:r>
          </a:p>
        </p:txBody>
      </p:sp>
    </p:spTree>
    <p:extLst>
      <p:ext uri="{BB962C8B-B14F-4D97-AF65-F5344CB8AC3E}">
        <p14:creationId xmlns:p14="http://schemas.microsoft.com/office/powerpoint/2010/main" val="312982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AB18339E-854A-49D7-8216-5537FF37F67C}"/>
              </a:ext>
            </a:extLst>
          </p:cNvPr>
          <p:cNvSpPr/>
          <p:nvPr/>
        </p:nvSpPr>
        <p:spPr>
          <a:xfrm>
            <a:off x="82193" y="1214397"/>
            <a:ext cx="12205699" cy="5555367"/>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
                <a:prstClr val="black"/>
              </a:buClr>
              <a:buSzTx/>
              <a:buFont typeface="Arial" pitchFamily="34" charset="0"/>
              <a:buChar char="•"/>
              <a:tabLst/>
              <a:defRPr/>
            </a:pPr>
            <a:r>
              <a:rPr kumimoji="0" lang="fi-FI" sz="2500" b="0" i="0" u="none" strike="noStrike" kern="0" cap="none" spc="0" normalizeH="0" baseline="0" noProof="0" dirty="0">
                <a:ln>
                  <a:noFill/>
                </a:ln>
                <a:solidFill>
                  <a:prstClr val="black"/>
                </a:solidFill>
                <a:effectLst/>
                <a:uLnTx/>
                <a:uFillTx/>
                <a:latin typeface="Posterama" panose="020B0504020200020000" pitchFamily="34" charset="0"/>
                <a:cs typeface="Posterama" panose="020B0504020200020000" pitchFamily="34" charset="0"/>
              </a:rPr>
              <a:t>Vanhemman ei tule kuitata poissaoloja esim. terveydelliseksi syyksi, mikäli se ei pidä paikkaansa.</a:t>
            </a:r>
          </a:p>
          <a:p>
            <a:pPr marL="342900" marR="0" lvl="0" indent="-342900" defTabSz="914400" eaLnBrk="1" fontAlgn="auto" latinLnBrk="0" hangingPunct="1">
              <a:lnSpc>
                <a:spcPct val="100000"/>
              </a:lnSpc>
              <a:spcBef>
                <a:spcPct val="20000"/>
              </a:spcBef>
              <a:spcAft>
                <a:spcPts val="0"/>
              </a:spcAft>
              <a:buClr>
                <a:prstClr val="black"/>
              </a:buClr>
              <a:buSzTx/>
              <a:buFont typeface="Arial" pitchFamily="34" charset="0"/>
              <a:buChar char="•"/>
              <a:tabLst/>
              <a:defRPr/>
            </a:pPr>
            <a:r>
              <a:rPr kumimoji="0" lang="fi-FI" sz="2500" b="0" i="0" u="none" strike="noStrike" kern="0" cap="none" spc="0" normalizeH="0" baseline="0" noProof="0" dirty="0">
                <a:ln>
                  <a:noFill/>
                </a:ln>
                <a:solidFill>
                  <a:prstClr val="black"/>
                </a:solidFill>
                <a:effectLst/>
                <a:uLnTx/>
                <a:uFillTx/>
                <a:latin typeface="Posterama" panose="020B0504020200020000" pitchFamily="34" charset="0"/>
                <a:cs typeface="Posterama" panose="020B0504020200020000" pitchFamily="34" charset="0"/>
              </a:rPr>
              <a:t>Jos lapsella on esim. haastetta kouluun lähtemisessä, ei suositella ylimääräisiä lomia tai poissaoloja. Nämä lisäävät haasteita entisestään.</a:t>
            </a:r>
          </a:p>
          <a:p>
            <a:pPr marL="342900" marR="0" lvl="0" indent="-342900" defTabSz="914400" eaLnBrk="1" fontAlgn="auto" latinLnBrk="0" hangingPunct="1">
              <a:lnSpc>
                <a:spcPct val="100000"/>
              </a:lnSpc>
              <a:spcBef>
                <a:spcPct val="20000"/>
              </a:spcBef>
              <a:spcAft>
                <a:spcPts val="0"/>
              </a:spcAft>
              <a:buClr>
                <a:prstClr val="black"/>
              </a:buClr>
              <a:buSzTx/>
              <a:buFont typeface="Arial" pitchFamily="34" charset="0"/>
              <a:buChar char="•"/>
              <a:tabLst/>
              <a:defRPr/>
            </a:pPr>
            <a:r>
              <a:rPr kumimoji="0" lang="fi-FI" sz="2500" b="0" i="0" u="none" strike="noStrike" kern="0" cap="none" spc="0" normalizeH="0" baseline="0" noProof="0" dirty="0">
                <a:ln>
                  <a:noFill/>
                </a:ln>
                <a:solidFill>
                  <a:prstClr val="black"/>
                </a:solidFill>
                <a:effectLst/>
                <a:uLnTx/>
                <a:uFillTx/>
                <a:latin typeface="Posterama" panose="020B0504020200020000" pitchFamily="34" charset="0"/>
                <a:cs typeface="Posterama" panose="020B0504020200020000" pitchFamily="34" charset="0"/>
              </a:rPr>
              <a:t>Poissaoloja ylläpitää aina jokin/ jotkin asiat. Vanhempana tiedosta näitä kuten pelaaminen ja poista nämä koulunkäynnin esteet.</a:t>
            </a:r>
          </a:p>
          <a:p>
            <a:pPr marL="342900" marR="0" lvl="0" indent="-342900" defTabSz="914400" eaLnBrk="1" fontAlgn="auto" latinLnBrk="0" hangingPunct="1">
              <a:lnSpc>
                <a:spcPct val="100000"/>
              </a:lnSpc>
              <a:spcBef>
                <a:spcPct val="20000"/>
              </a:spcBef>
              <a:spcAft>
                <a:spcPts val="0"/>
              </a:spcAft>
              <a:buClr>
                <a:prstClr val="black"/>
              </a:buClr>
              <a:buSzTx/>
              <a:buFont typeface="Arial" pitchFamily="34" charset="0"/>
              <a:buChar char="•"/>
              <a:tabLst/>
              <a:defRPr/>
            </a:pPr>
            <a:r>
              <a:rPr kumimoji="0" lang="fi-FI" sz="2500" b="0" i="0" u="none" strike="noStrike" kern="0" cap="none" spc="0" normalizeH="0" baseline="0" noProof="0" dirty="0">
                <a:ln>
                  <a:noFill/>
                </a:ln>
                <a:solidFill>
                  <a:prstClr val="black"/>
                </a:solidFill>
                <a:effectLst/>
                <a:uLnTx/>
                <a:uFillTx/>
                <a:latin typeface="Posterama" panose="020B0504020200020000" pitchFamily="34" charset="0"/>
                <a:cs typeface="Posterama" panose="020B0504020200020000" pitchFamily="34" charset="0"/>
              </a:rPr>
              <a:t>Poissaolojen aikana vastuu koulutehtävistä säilyy. Poissaolojen aikana tulee huolehtia oppimisen edistymisestä.</a:t>
            </a:r>
          </a:p>
          <a:p>
            <a:pPr marL="342900" marR="0" lvl="0" indent="-342900" defTabSz="914400" eaLnBrk="1" fontAlgn="auto" latinLnBrk="0" hangingPunct="1">
              <a:lnSpc>
                <a:spcPct val="100000"/>
              </a:lnSpc>
              <a:spcBef>
                <a:spcPct val="20000"/>
              </a:spcBef>
              <a:spcAft>
                <a:spcPts val="0"/>
              </a:spcAft>
              <a:buClr>
                <a:prstClr val="black"/>
              </a:buClr>
              <a:buSzTx/>
              <a:buFont typeface="Arial" pitchFamily="34" charset="0"/>
              <a:buChar char="•"/>
              <a:tabLst/>
              <a:defRPr/>
            </a:pPr>
            <a:r>
              <a:rPr kumimoji="0" lang="fi-FI" sz="2500" b="0" i="0" u="none" strike="noStrike" kern="0" cap="none" spc="0" normalizeH="0" baseline="0" noProof="0" dirty="0">
                <a:ln>
                  <a:noFill/>
                </a:ln>
                <a:solidFill>
                  <a:prstClr val="black"/>
                </a:solidFill>
                <a:effectLst/>
                <a:uLnTx/>
                <a:uFillTx/>
                <a:latin typeface="Posterama" panose="020B0504020200020000" pitchFamily="34" charset="0"/>
                <a:cs typeface="Posterama" panose="020B0504020200020000" pitchFamily="34" charset="0"/>
              </a:rPr>
              <a:t>Nuoruus ja ahdistus: kuuluu myös normaaliin kehitysvaiheeseen.</a:t>
            </a:r>
          </a:p>
          <a:p>
            <a:pPr marL="342900" marR="0" lvl="0" indent="-342900" defTabSz="914400" eaLnBrk="1" fontAlgn="auto" latinLnBrk="0" hangingPunct="1">
              <a:lnSpc>
                <a:spcPct val="100000"/>
              </a:lnSpc>
              <a:spcBef>
                <a:spcPct val="20000"/>
              </a:spcBef>
              <a:spcAft>
                <a:spcPts val="0"/>
              </a:spcAft>
              <a:buClr>
                <a:prstClr val="black"/>
              </a:buClr>
              <a:buSzTx/>
              <a:buFont typeface="Arial" pitchFamily="34" charset="0"/>
              <a:buChar char="•"/>
              <a:tabLst/>
              <a:defRPr/>
            </a:pPr>
            <a:r>
              <a:rPr kumimoji="0" lang="fi-FI" sz="2500" b="0" i="0" u="none" strike="noStrike" kern="0" cap="none" spc="0" normalizeH="0" baseline="0" noProof="0" dirty="0">
                <a:ln>
                  <a:noFill/>
                </a:ln>
                <a:solidFill>
                  <a:prstClr val="black"/>
                </a:solidFill>
                <a:effectLst/>
                <a:uLnTx/>
                <a:uFillTx/>
                <a:latin typeface="Posterama" panose="020B0504020200020000" pitchFamily="34" charset="0"/>
                <a:cs typeface="Posterama" panose="020B0504020200020000" pitchFamily="34" charset="0"/>
              </a:rPr>
              <a:t>Ahdistus aiheuttaa ikäviä tunteita vanhemmissakin, mutta nuorta auttaa tästä huolimatta se, että kouluun mennään. </a:t>
            </a:r>
          </a:p>
          <a:p>
            <a:pPr marL="342900" marR="0" lvl="0" indent="-342900" defTabSz="914400" eaLnBrk="1" fontAlgn="auto" latinLnBrk="0" hangingPunct="1">
              <a:lnSpc>
                <a:spcPct val="100000"/>
              </a:lnSpc>
              <a:spcBef>
                <a:spcPct val="20000"/>
              </a:spcBef>
              <a:spcAft>
                <a:spcPts val="0"/>
              </a:spcAft>
              <a:buClr>
                <a:prstClr val="black"/>
              </a:buClr>
              <a:buSzTx/>
              <a:buFont typeface="Arial" pitchFamily="34" charset="0"/>
              <a:buChar char="•"/>
              <a:tabLst/>
              <a:defRPr/>
            </a:pPr>
            <a:r>
              <a:rPr kumimoji="0" lang="fi-FI" sz="2500" b="0" i="0" u="none" strike="noStrike" kern="0" cap="none" spc="0" normalizeH="0" baseline="0" noProof="0" dirty="0">
                <a:ln>
                  <a:noFill/>
                </a:ln>
                <a:solidFill>
                  <a:prstClr val="black"/>
                </a:solidFill>
                <a:effectLst/>
                <a:uLnTx/>
                <a:uFillTx/>
                <a:latin typeface="Posterama" panose="020B0504020200020000" pitchFamily="34" charset="0"/>
                <a:cs typeface="Posterama" panose="020B0504020200020000" pitchFamily="34" charset="0"/>
              </a:rPr>
              <a:t>Kasvatetaan tulevaisuuteen ja harjoitellaan niitä taitoja (kaveri- ja ryhmätaidot), jotka auttavat toimimaan yhteiskunnassa.</a:t>
            </a:r>
          </a:p>
        </p:txBody>
      </p:sp>
      <p:sp>
        <p:nvSpPr>
          <p:cNvPr id="6" name="Tekstiruutu 5">
            <a:extLst>
              <a:ext uri="{FF2B5EF4-FFF2-40B4-BE49-F238E27FC236}">
                <a16:creationId xmlns:a16="http://schemas.microsoft.com/office/drawing/2014/main" id="{FC466536-07FD-441A-9656-6FAD34AF3EA5}"/>
              </a:ext>
            </a:extLst>
          </p:cNvPr>
          <p:cNvSpPr txBox="1"/>
          <p:nvPr/>
        </p:nvSpPr>
        <p:spPr>
          <a:xfrm>
            <a:off x="267128" y="328773"/>
            <a:ext cx="9257016" cy="630942"/>
          </a:xfrm>
          <a:prstGeom prst="rect">
            <a:avLst/>
          </a:prstGeom>
          <a:noFill/>
        </p:spPr>
        <p:txBody>
          <a:bodyPr wrap="square" rtlCol="0">
            <a:spAutoFit/>
          </a:bodyPr>
          <a:lstStyle/>
          <a:p>
            <a:r>
              <a:rPr lang="fi-FI" sz="3500" dirty="0">
                <a:solidFill>
                  <a:schemeClr val="tx2"/>
                </a:solidFill>
                <a:latin typeface="Posterama" panose="020B0504020200020000" pitchFamily="34" charset="0"/>
                <a:cs typeface="Posterama" panose="020B0504020200020000" pitchFamily="34" charset="0"/>
              </a:rPr>
              <a:t>Käytännön ohjeita haastaviin tilanteisiin</a:t>
            </a:r>
          </a:p>
        </p:txBody>
      </p:sp>
    </p:spTree>
    <p:extLst>
      <p:ext uri="{BB962C8B-B14F-4D97-AF65-F5344CB8AC3E}">
        <p14:creationId xmlns:p14="http://schemas.microsoft.com/office/powerpoint/2010/main" val="3270388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0447FB-7DD2-4FB3-9262-7729C6D2AE01}"/>
              </a:ext>
            </a:extLst>
          </p:cNvPr>
          <p:cNvSpPr>
            <a:spLocks noGrp="1"/>
          </p:cNvSpPr>
          <p:nvPr>
            <p:ph type="title"/>
          </p:nvPr>
        </p:nvSpPr>
        <p:spPr>
          <a:xfrm>
            <a:off x="4038599" y="365125"/>
            <a:ext cx="8064357" cy="1325563"/>
          </a:xfrm>
        </p:spPr>
        <p:txBody>
          <a:bodyPr>
            <a:noAutofit/>
          </a:bodyPr>
          <a:lstStyle/>
          <a:p>
            <a:r>
              <a:rPr lang="fi-FI" sz="3000" dirty="0"/>
              <a:t>Koulupoissaolojen varhaiset varoitusmerkit</a:t>
            </a:r>
            <a:br>
              <a:rPr lang="fi-FI" sz="3000" dirty="0"/>
            </a:br>
            <a:r>
              <a:rPr lang="fi-FI" sz="2500" dirty="0"/>
              <a:t>- taustalla monia erilaisia syitä tai useamman taustasyyn yhteisvaikutus</a:t>
            </a:r>
          </a:p>
        </p:txBody>
      </p:sp>
      <p:pic>
        <p:nvPicPr>
          <p:cNvPr id="3" name="Kuva 2">
            <a:extLst>
              <a:ext uri="{FF2B5EF4-FFF2-40B4-BE49-F238E27FC236}">
                <a16:creationId xmlns:a16="http://schemas.microsoft.com/office/drawing/2014/main" id="{017ABAD3-8EE1-4393-BA00-6FD0C9F3057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038599" y="1569517"/>
            <a:ext cx="7982165" cy="5095664"/>
          </a:xfrm>
          <a:prstGeom prst="rect">
            <a:avLst/>
          </a:prstGeom>
        </p:spPr>
      </p:pic>
    </p:spTree>
    <p:extLst>
      <p:ext uri="{BB962C8B-B14F-4D97-AF65-F5344CB8AC3E}">
        <p14:creationId xmlns:p14="http://schemas.microsoft.com/office/powerpoint/2010/main" val="152175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216B1D96-BF86-4E58-8391-1EF5485148FA}"/>
              </a:ext>
            </a:extLst>
          </p:cNvPr>
          <p:cNvSpPr>
            <a:spLocks noGrp="1"/>
          </p:cNvSpPr>
          <p:nvPr>
            <p:ph idx="1"/>
          </p:nvPr>
        </p:nvSpPr>
        <p:spPr>
          <a:xfrm>
            <a:off x="318499" y="1140431"/>
            <a:ext cx="9780997" cy="5609690"/>
          </a:xfrm>
        </p:spPr>
        <p:txBody>
          <a:bodyPr>
            <a:normAutofit fontScale="77500" lnSpcReduction="20000"/>
          </a:bodyPr>
          <a:lstStyle/>
          <a:p>
            <a:pPr marL="342900" lvl="0" indent="-342900">
              <a:lnSpc>
                <a:spcPct val="100000"/>
              </a:lnSpc>
              <a:spcBef>
                <a:spcPct val="20000"/>
              </a:spcBef>
              <a:buClr>
                <a:prstClr val="black"/>
              </a:buClr>
            </a:pPr>
            <a:r>
              <a:rPr lang="fi-FI" sz="3600" b="1" dirty="0">
                <a:solidFill>
                  <a:prstClr val="black"/>
                </a:solidFill>
                <a:latin typeface="Calibri"/>
                <a:cs typeface="+mn-cs"/>
              </a:rPr>
              <a:t>Kaverisuhteiden vaikeudet</a:t>
            </a:r>
            <a:r>
              <a:rPr lang="fi-FI" sz="3600" dirty="0">
                <a:solidFill>
                  <a:prstClr val="black"/>
                </a:solidFill>
                <a:latin typeface="Calibri"/>
                <a:cs typeface="+mn-cs"/>
              </a:rPr>
              <a:t>: ristiriitoja, vaihtelevuus, draamaa. Yksinäisyys (kavereiden puute).</a:t>
            </a:r>
          </a:p>
          <a:p>
            <a:pPr marL="0" lvl="0" indent="0">
              <a:lnSpc>
                <a:spcPct val="100000"/>
              </a:lnSpc>
              <a:spcBef>
                <a:spcPct val="20000"/>
              </a:spcBef>
              <a:buClr>
                <a:prstClr val="black"/>
              </a:buClr>
              <a:buNone/>
            </a:pPr>
            <a:r>
              <a:rPr lang="fi-FI" sz="3600" dirty="0">
                <a:solidFill>
                  <a:prstClr val="black"/>
                </a:solidFill>
                <a:latin typeface="Calibri"/>
                <a:cs typeface="+mn-cs"/>
              </a:rPr>
              <a:t>Riippuvuus (läsnäoloon vaikutus, valinnat ja omatoimisuus)</a:t>
            </a:r>
          </a:p>
          <a:p>
            <a:pPr marL="342900" lvl="0" indent="-342900">
              <a:lnSpc>
                <a:spcPct val="100000"/>
              </a:lnSpc>
              <a:spcBef>
                <a:spcPct val="20000"/>
              </a:spcBef>
              <a:buClr>
                <a:prstClr val="black"/>
              </a:buClr>
            </a:pPr>
            <a:r>
              <a:rPr lang="fi-FI" sz="3600" dirty="0">
                <a:solidFill>
                  <a:prstClr val="black"/>
                </a:solidFill>
                <a:latin typeface="Calibri"/>
                <a:cs typeface="+mn-cs"/>
              </a:rPr>
              <a:t>Uusien kavereiden vaikutus läsnäoloon ja poissaolot</a:t>
            </a:r>
          </a:p>
          <a:p>
            <a:pPr marL="342900" lvl="0" indent="-342900">
              <a:lnSpc>
                <a:spcPct val="100000"/>
              </a:lnSpc>
              <a:spcBef>
                <a:spcPct val="20000"/>
              </a:spcBef>
              <a:buClr>
                <a:prstClr val="black"/>
              </a:buClr>
            </a:pPr>
            <a:endParaRPr lang="fi-FI" sz="3600" dirty="0">
              <a:solidFill>
                <a:prstClr val="black"/>
              </a:solidFill>
              <a:latin typeface="Calibri"/>
              <a:cs typeface="+mn-cs"/>
            </a:endParaRPr>
          </a:p>
          <a:p>
            <a:pPr marL="342900" lvl="0" indent="-342900">
              <a:lnSpc>
                <a:spcPct val="100000"/>
              </a:lnSpc>
              <a:spcBef>
                <a:spcPct val="20000"/>
              </a:spcBef>
              <a:buClr>
                <a:prstClr val="black"/>
              </a:buClr>
            </a:pPr>
            <a:r>
              <a:rPr lang="fi-FI" sz="3600" b="1" dirty="0">
                <a:solidFill>
                  <a:prstClr val="black"/>
                </a:solidFill>
                <a:latin typeface="Calibri"/>
                <a:cs typeface="+mn-cs"/>
              </a:rPr>
              <a:t>Elämänhallinnan pulmat</a:t>
            </a:r>
            <a:r>
              <a:rPr lang="fi-FI" sz="3600" dirty="0">
                <a:solidFill>
                  <a:prstClr val="black"/>
                </a:solidFill>
                <a:latin typeface="Calibri"/>
                <a:cs typeface="+mn-cs"/>
              </a:rPr>
              <a:t>: väsymys, myöhästely, kiinnostus vapaa-ajalla, riippuvuudet (pelaaminen ja paihteet) ja oireilu mm. tunteiden vaihtelu, välttelykäyttäytyminen, keskittymisen pulmat.</a:t>
            </a:r>
          </a:p>
          <a:p>
            <a:pPr marL="342900" lvl="0" indent="-342900">
              <a:lnSpc>
                <a:spcPct val="100000"/>
              </a:lnSpc>
              <a:spcBef>
                <a:spcPct val="20000"/>
              </a:spcBef>
              <a:buClr>
                <a:prstClr val="black"/>
              </a:buClr>
            </a:pPr>
            <a:endParaRPr lang="fi-FI" sz="3600" dirty="0">
              <a:solidFill>
                <a:prstClr val="black"/>
              </a:solidFill>
              <a:latin typeface="Calibri"/>
              <a:cs typeface="+mn-cs"/>
            </a:endParaRPr>
          </a:p>
          <a:p>
            <a:pPr marL="0" lvl="0" indent="0">
              <a:lnSpc>
                <a:spcPct val="100000"/>
              </a:lnSpc>
              <a:spcBef>
                <a:spcPct val="20000"/>
              </a:spcBef>
              <a:buClr>
                <a:prstClr val="black"/>
              </a:buClr>
              <a:buNone/>
            </a:pPr>
            <a:r>
              <a:rPr lang="fi-FI" sz="3600" dirty="0">
                <a:solidFill>
                  <a:prstClr val="black"/>
                </a:solidFill>
                <a:latin typeface="Calibri"/>
                <a:cs typeface="+mn-cs"/>
              </a:rPr>
              <a:t>Miten erotat kehitysvaiheen oirehdinnan ja elämänhallinnan pulmat? Puututaan oirehdintaan. Oireiden määrällinen lisääntyminen ja poissaolojen lisääntymisen seuraaminen.</a:t>
            </a:r>
          </a:p>
          <a:p>
            <a:endParaRPr lang="fi-FI" dirty="0"/>
          </a:p>
        </p:txBody>
      </p:sp>
    </p:spTree>
    <p:extLst>
      <p:ext uri="{BB962C8B-B14F-4D97-AF65-F5344CB8AC3E}">
        <p14:creationId xmlns:p14="http://schemas.microsoft.com/office/powerpoint/2010/main" val="162468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38836D7-4CF5-45B0-86A2-741902B1E19A}"/>
              </a:ext>
            </a:extLst>
          </p:cNvPr>
          <p:cNvSpPr>
            <a:spLocks noGrp="1"/>
          </p:cNvSpPr>
          <p:nvPr>
            <p:ph type="title"/>
          </p:nvPr>
        </p:nvSpPr>
        <p:spPr>
          <a:xfrm>
            <a:off x="129283" y="437044"/>
            <a:ext cx="8781288" cy="1325563"/>
          </a:xfrm>
        </p:spPr>
        <p:txBody>
          <a:bodyPr/>
          <a:lstStyle/>
          <a:p>
            <a:r>
              <a:rPr lang="fi-FI" dirty="0"/>
              <a:t>Läsnäolon tukeminen ja poissaolon ehkäiseminen</a:t>
            </a:r>
          </a:p>
        </p:txBody>
      </p:sp>
      <p:pic>
        <p:nvPicPr>
          <p:cNvPr id="2" name="Kuva 1">
            <a:extLst>
              <a:ext uri="{FF2B5EF4-FFF2-40B4-BE49-F238E27FC236}">
                <a16:creationId xmlns:a16="http://schemas.microsoft.com/office/drawing/2014/main" id="{2406E0C6-ED93-4C09-A883-C3EB691CF5C8}"/>
              </a:ext>
            </a:extLst>
          </p:cNvPr>
          <p:cNvPicPr>
            <a:picLocks noChangeAspect="1"/>
          </p:cNvPicPr>
          <p:nvPr/>
        </p:nvPicPr>
        <p:blipFill>
          <a:blip r:embed="rId2"/>
          <a:stretch>
            <a:fillRect/>
          </a:stretch>
        </p:blipFill>
        <p:spPr>
          <a:xfrm>
            <a:off x="170560" y="1941815"/>
            <a:ext cx="11850880" cy="4674742"/>
          </a:xfrm>
          <a:prstGeom prst="rect">
            <a:avLst/>
          </a:prstGeom>
        </p:spPr>
      </p:pic>
    </p:spTree>
    <p:extLst>
      <p:ext uri="{BB962C8B-B14F-4D97-AF65-F5344CB8AC3E}">
        <p14:creationId xmlns:p14="http://schemas.microsoft.com/office/powerpoint/2010/main" val="44805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86C639-DD97-4DB1-91E4-0AD1472D1FED}"/>
              </a:ext>
            </a:extLst>
          </p:cNvPr>
          <p:cNvSpPr>
            <a:spLocks noGrp="1"/>
          </p:cNvSpPr>
          <p:nvPr>
            <p:ph type="title"/>
          </p:nvPr>
        </p:nvSpPr>
        <p:spPr>
          <a:xfrm>
            <a:off x="314218" y="190464"/>
            <a:ext cx="8781288" cy="1325563"/>
          </a:xfrm>
        </p:spPr>
        <p:txBody>
          <a:bodyPr/>
          <a:lstStyle/>
          <a:p>
            <a:r>
              <a:rPr lang="fi-FI" dirty="0"/>
              <a:t>Muokattava dia:</a:t>
            </a:r>
            <a:br>
              <a:rPr lang="fi-FI" dirty="0"/>
            </a:br>
            <a:r>
              <a:rPr lang="fi-FI" dirty="0"/>
              <a:t>Yhteisöllinen opiskeluhuolto</a:t>
            </a:r>
          </a:p>
        </p:txBody>
      </p:sp>
      <p:sp>
        <p:nvSpPr>
          <p:cNvPr id="3" name="Suorakulmio 2">
            <a:extLst>
              <a:ext uri="{FF2B5EF4-FFF2-40B4-BE49-F238E27FC236}">
                <a16:creationId xmlns:a16="http://schemas.microsoft.com/office/drawing/2014/main" id="{5EC72325-8D3B-47E9-BEAB-415757BC6BD4}"/>
              </a:ext>
            </a:extLst>
          </p:cNvPr>
          <p:cNvSpPr/>
          <p:nvPr/>
        </p:nvSpPr>
        <p:spPr>
          <a:xfrm>
            <a:off x="157109" y="1516027"/>
            <a:ext cx="11877782" cy="730969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3200" b="1" i="0" u="none" strike="noStrike" kern="0" cap="none" spc="0" normalizeH="0" baseline="0" noProof="0" dirty="0">
                <a:ln>
                  <a:noFill/>
                </a:ln>
                <a:solidFill>
                  <a:prstClr val="black"/>
                </a:solidFill>
                <a:effectLst/>
                <a:uLnTx/>
                <a:uFillTx/>
                <a:latin typeface="Calibri" panose="020F0502020204030204"/>
                <a:ea typeface="+mn-ea"/>
                <a:cs typeface="+mn-cs"/>
              </a:rPr>
              <a:t>Esitelkää koulun ennaltaehkäisevä työ ja yhteisöllisen työ.</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3200" b="1" kern="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3200" b="1" i="0" u="none" strike="noStrike" kern="0" cap="none" spc="0" normalizeH="0" baseline="0" noProof="0" dirty="0">
                <a:ln>
                  <a:noFill/>
                </a:ln>
                <a:solidFill>
                  <a:prstClr val="black"/>
                </a:solidFill>
                <a:effectLst/>
                <a:uLnTx/>
                <a:uFillTx/>
                <a:latin typeface="Calibri" panose="020F0502020204030204"/>
                <a:ea typeface="+mn-ea"/>
                <a:cs typeface="+mn-cs"/>
              </a:rPr>
              <a:t>Esitelkää yhteisöllisen työn tekijöiden kuten kouluvalmentajat, koulunkäynninohjaajat roolit ja tukioppilastoiminta sekä oppilaskunnan toiminta. </a:t>
            </a:r>
          </a:p>
          <a:p>
            <a:pPr marR="0" lvl="0" algn="l" defTabSz="914400" rtl="0" eaLnBrk="1" fontAlgn="auto" latinLnBrk="0" hangingPunct="1">
              <a:lnSpc>
                <a:spcPct val="100000"/>
              </a:lnSpc>
              <a:spcBef>
                <a:spcPts val="0"/>
              </a:spcBef>
              <a:spcAft>
                <a:spcPts val="0"/>
              </a:spcAft>
              <a:buClrTx/>
              <a:buSzTx/>
              <a:tabLst/>
              <a:defRPr/>
            </a:pPr>
            <a:endParaRPr kumimoji="0" lang="fi-FI" sz="3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304815" lvl="0" indent="-304815" defTabSz="609630">
              <a:buFont typeface="Arial" panose="020B0604020202020204" pitchFamily="34" charset="0"/>
              <a:buChar char="•"/>
              <a:defRPr/>
            </a:pPr>
            <a:r>
              <a:rPr kumimoji="0" lang="fi-FI" sz="3200" b="1" i="0" u="none" strike="noStrike" kern="0" cap="none" spc="0" normalizeH="0" baseline="0" noProof="0" dirty="0">
                <a:ln>
                  <a:noFill/>
                </a:ln>
                <a:solidFill>
                  <a:prstClr val="black"/>
                </a:solidFill>
                <a:effectLst/>
                <a:uLnTx/>
                <a:uFillTx/>
                <a:latin typeface="Calibri" panose="020F0502020204030204"/>
                <a:ea typeface="+mn-ea"/>
                <a:cs typeface="+mn-cs"/>
              </a:rPr>
              <a:t>     Yhteystiedot ja tavat. </a:t>
            </a:r>
            <a:r>
              <a:rPr lang="fi-FI" sz="2500" kern="0" dirty="0">
                <a:solidFill>
                  <a:prstClr val="black"/>
                </a:solidFill>
                <a:latin typeface="Posterama" panose="020B0504020200020000" pitchFamily="34" charset="0"/>
                <a:cs typeface="Posterama" panose="020B0504020200020000" pitchFamily="34" charset="0"/>
              </a:rPr>
              <a:t>7lk vanhempainilloissa kouluvalmentajat esittäytyvät ja kertovat toiminnasta.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3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3200" b="1" i="0" u="none" strike="noStrike" kern="0" cap="none" spc="0" normalizeH="0" baseline="0" noProof="0" dirty="0">
                <a:ln>
                  <a:noFill/>
                </a:ln>
                <a:solidFill>
                  <a:prstClr val="black"/>
                </a:solidFill>
                <a:effectLst/>
                <a:uLnTx/>
                <a:uFillTx/>
                <a:latin typeface="Calibri" panose="020F0502020204030204"/>
                <a:ea typeface="+mn-ea"/>
                <a:cs typeface="+mn-cs"/>
              </a:rPr>
              <a:t>Käsitelkää vanhempien rooli ja yhteistyö yhteisöllisessä opiskeluhuoltotyössä. </a:t>
            </a:r>
            <a:r>
              <a:rPr kumimoji="0" lang="fi-FI" sz="2500" b="0" i="0" u="none" strike="noStrike" kern="0" cap="none" spc="0" normalizeH="0" baseline="0" noProof="0" dirty="0">
                <a:ln>
                  <a:noFill/>
                </a:ln>
                <a:solidFill>
                  <a:prstClr val="black"/>
                </a:solidFill>
                <a:effectLst/>
                <a:uLnTx/>
                <a:uFillTx/>
                <a:latin typeface="Calibri" panose="020F0502020204030204"/>
                <a:ea typeface="+mn-ea"/>
                <a:cs typeface="+mn-cs"/>
              </a:rPr>
              <a:t>(Apuna voi hyödyntää dia 1</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3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3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0" cap="none" spc="0" normalizeH="0" baseline="0" noProof="0" dirty="0">
                <a:ln>
                  <a:noFill/>
                </a:ln>
                <a:solidFill>
                  <a:prstClr val="black"/>
                </a:solidFill>
                <a:effectLst/>
                <a:uLnTx/>
                <a:uFillTx/>
                <a:latin typeface="Calibri" panose="020F0502020204030204"/>
                <a:ea typeface="+mn-ea"/>
                <a:cs typeface="+mn-cs"/>
              </a:rPr>
              <a:t>Lähde: Pirkanmaan yhteisöllisen opiskeluhuollon laatukäsikirja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000" b="0" i="0" u="sng" strike="noStrike" kern="0" cap="none" spc="0" normalizeH="0" baseline="0" noProof="0" dirty="0">
                <a:ln>
                  <a:noFill/>
                </a:ln>
                <a:solidFill>
                  <a:srgbClr val="034EA2"/>
                </a:solidFill>
                <a:effectLst/>
                <a:uLnTx/>
                <a:uFillTx/>
                <a:latin typeface="Ubuntu"/>
                <a:ea typeface="+mn-ea"/>
                <a:cs typeface="+mn-cs"/>
                <a:hlinkClick r:id="rId2">
                  <a:extLst>
                    <a:ext uri="{A12FA001-AC4F-418D-AE19-62706E023703}">
                      <ahyp:hlinkClr xmlns:ahyp="http://schemas.microsoft.com/office/drawing/2018/hyperlinkcolor" val="tx"/>
                    </a:ext>
                  </a:extLst>
                </a:hlinkClick>
              </a:rPr>
              <a:t>Yhteisöllisen opiskelijahuollon käsikirja</a:t>
            </a:r>
            <a:br>
              <a:rPr kumimoji="0" lang="fi-FI" sz="2000" b="0" i="0" u="none" strike="noStrike" kern="0" cap="none" spc="0" normalizeH="0" baseline="0" noProof="0" dirty="0">
                <a:ln>
                  <a:noFill/>
                </a:ln>
                <a:solidFill>
                  <a:srgbClr val="343434"/>
                </a:solidFill>
                <a:effectLst/>
                <a:uLnTx/>
                <a:uFillTx/>
                <a:latin typeface="Ubuntu"/>
                <a:ea typeface="+mn-ea"/>
                <a:cs typeface="+mn-cs"/>
              </a:rPr>
            </a:br>
            <a:r>
              <a:rPr kumimoji="0" lang="fi-FI" sz="2000" b="0" i="0" u="none" strike="noStrike" kern="0" cap="none" spc="0" normalizeH="0" baseline="0" noProof="0" dirty="0">
                <a:ln>
                  <a:noFill/>
                </a:ln>
                <a:solidFill>
                  <a:srgbClr val="034EA2"/>
                </a:solidFill>
                <a:effectLst/>
                <a:uLnTx/>
                <a:uFillTx/>
                <a:latin typeface="Ubuntu"/>
                <a:ea typeface="+mn-ea"/>
                <a:cs typeface="+mn-cs"/>
                <a:hlinkClick r:id="rId3">
                  <a:extLst>
                    <a:ext uri="{A12FA001-AC4F-418D-AE19-62706E023703}">
                      <ahyp:hlinkClr xmlns:ahyp="http://schemas.microsoft.com/office/drawing/2018/hyperlinkcolor" val="tx"/>
                    </a:ext>
                  </a:extLst>
                </a:hlinkClick>
              </a:rPr>
              <a:t>Yhteisöllinen opiskelijahuolto – video</a:t>
            </a:r>
            <a:endParaRPr kumimoji="0" lang="fi-FI" sz="2000" b="0" i="0" u="none" strike="noStrike" kern="0" cap="none" spc="0" normalizeH="0" baseline="0" noProof="0" dirty="0">
              <a:ln>
                <a:noFill/>
              </a:ln>
              <a:solidFill>
                <a:srgbClr val="343434"/>
              </a:solidFill>
              <a:effectLst/>
              <a:uLnTx/>
              <a:uFillTx/>
              <a:latin typeface="Ubuntu"/>
              <a:ea typeface="+mn-ea"/>
              <a:cs typeface="+mn-cs"/>
            </a:endParaRPr>
          </a:p>
        </p:txBody>
      </p:sp>
    </p:spTree>
    <p:extLst>
      <p:ext uri="{BB962C8B-B14F-4D97-AF65-F5344CB8AC3E}">
        <p14:creationId xmlns:p14="http://schemas.microsoft.com/office/powerpoint/2010/main" val="135139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38FAC2-B3B9-4719-97D4-BC89EF1A5E4F}"/>
              </a:ext>
            </a:extLst>
          </p:cNvPr>
          <p:cNvSpPr>
            <a:spLocks noGrp="1"/>
          </p:cNvSpPr>
          <p:nvPr>
            <p:ph type="title"/>
          </p:nvPr>
        </p:nvSpPr>
        <p:spPr>
          <a:xfrm>
            <a:off x="0" y="565079"/>
            <a:ext cx="12192000" cy="660610"/>
          </a:xfrm>
        </p:spPr>
        <p:txBody>
          <a:bodyPr>
            <a:normAutofit/>
          </a:bodyPr>
          <a:lstStyle/>
          <a:p>
            <a:r>
              <a:rPr lang="fi-FI" sz="3000" dirty="0">
                <a:solidFill>
                  <a:srgbClr val="00729A"/>
                </a:solidFill>
                <a:latin typeface="Posterama" panose="020B0504020200020000" pitchFamily="34" charset="0"/>
                <a:ea typeface="+mn-ea"/>
                <a:cs typeface="Posterama" panose="020B0504020200020000" pitchFamily="34" charset="0"/>
              </a:rPr>
              <a:t>Vanhemmat perusopetuksen yhteisöllisessä opiskeluhuollossa</a:t>
            </a:r>
            <a:endParaRPr lang="fi-FI" sz="3000" dirty="0">
              <a:solidFill>
                <a:srgbClr val="00729A"/>
              </a:solidFill>
              <a:latin typeface="Posterama" panose="020B0504020200020000" pitchFamily="34" charset="0"/>
              <a:cs typeface="Posterama" panose="020B0504020200020000" pitchFamily="34" charset="0"/>
            </a:endParaRPr>
          </a:p>
        </p:txBody>
      </p:sp>
      <p:pic>
        <p:nvPicPr>
          <p:cNvPr id="5" name="Kuva 4">
            <a:extLst>
              <a:ext uri="{FF2B5EF4-FFF2-40B4-BE49-F238E27FC236}">
                <a16:creationId xmlns:a16="http://schemas.microsoft.com/office/drawing/2014/main" id="{956407BB-9018-4C1C-A752-8658801A4918}"/>
              </a:ext>
            </a:extLst>
          </p:cNvPr>
          <p:cNvPicPr>
            <a:picLocks noChangeAspect="1"/>
          </p:cNvPicPr>
          <p:nvPr/>
        </p:nvPicPr>
        <p:blipFill>
          <a:blip r:embed="rId2"/>
          <a:stretch>
            <a:fillRect/>
          </a:stretch>
        </p:blipFill>
        <p:spPr>
          <a:xfrm>
            <a:off x="0" y="1328429"/>
            <a:ext cx="12112362" cy="5442239"/>
          </a:xfrm>
          <a:prstGeom prst="rect">
            <a:avLst/>
          </a:prstGeom>
        </p:spPr>
      </p:pic>
    </p:spTree>
    <p:extLst>
      <p:ext uri="{BB962C8B-B14F-4D97-AF65-F5344CB8AC3E}">
        <p14:creationId xmlns:p14="http://schemas.microsoft.com/office/powerpoint/2010/main" val="2488029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0B0863-FF2A-4685-8FE9-4FE82E59D3DF}"/>
              </a:ext>
            </a:extLst>
          </p:cNvPr>
          <p:cNvSpPr>
            <a:spLocks noGrp="1"/>
          </p:cNvSpPr>
          <p:nvPr>
            <p:ph type="title"/>
          </p:nvPr>
        </p:nvSpPr>
        <p:spPr>
          <a:xfrm>
            <a:off x="0" y="205484"/>
            <a:ext cx="11685998" cy="1325563"/>
          </a:xfrm>
        </p:spPr>
        <p:txBody>
          <a:bodyPr>
            <a:normAutofit/>
          </a:bodyPr>
          <a:lstStyle/>
          <a:p>
            <a:r>
              <a:rPr lang="fi-FI" dirty="0"/>
              <a:t>Kouluun kiinnittyminen ja ryhmäyttäminen</a:t>
            </a:r>
          </a:p>
        </p:txBody>
      </p:sp>
      <p:pic>
        <p:nvPicPr>
          <p:cNvPr id="7" name="Kuva 6">
            <a:extLst>
              <a:ext uri="{FF2B5EF4-FFF2-40B4-BE49-F238E27FC236}">
                <a16:creationId xmlns:a16="http://schemas.microsoft.com/office/drawing/2014/main" id="{936D82BE-DA13-42C5-89D7-FA83E15CD670}"/>
              </a:ext>
            </a:extLst>
          </p:cNvPr>
          <p:cNvPicPr>
            <a:picLocks noChangeAspect="1"/>
          </p:cNvPicPr>
          <p:nvPr/>
        </p:nvPicPr>
        <p:blipFill>
          <a:blip r:embed="rId3"/>
          <a:stretch>
            <a:fillRect/>
          </a:stretch>
        </p:blipFill>
        <p:spPr>
          <a:xfrm>
            <a:off x="0" y="1333520"/>
            <a:ext cx="12050877" cy="5540514"/>
          </a:xfrm>
          <a:prstGeom prst="rect">
            <a:avLst/>
          </a:prstGeom>
        </p:spPr>
      </p:pic>
    </p:spTree>
    <p:extLst>
      <p:ext uri="{BB962C8B-B14F-4D97-AF65-F5344CB8AC3E}">
        <p14:creationId xmlns:p14="http://schemas.microsoft.com/office/powerpoint/2010/main" val="826073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E7ADC57C-90D8-47CA-B625-E3F7FFDAAB78}"/>
              </a:ext>
            </a:extLst>
          </p:cNvPr>
          <p:cNvSpPr/>
          <p:nvPr/>
        </p:nvSpPr>
        <p:spPr>
          <a:xfrm>
            <a:off x="202059" y="1287154"/>
            <a:ext cx="11859802"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500" b="1" i="0" u="none" strike="noStrike" kern="1200" cap="none" spc="0" normalizeH="0" baseline="0" noProof="0" dirty="0">
                <a:ln>
                  <a:noFill/>
                </a:ln>
                <a:solidFill>
                  <a:schemeClr val="tx2"/>
                </a:solidFill>
                <a:effectLst/>
                <a:uLnTx/>
                <a:uFillTx/>
                <a:latin typeface="Posterama" panose="020B0504020200020000" pitchFamily="34" charset="0"/>
                <a:ea typeface="+mn-ea"/>
                <a:cs typeface="Posterama" panose="020B0504020200020000" pitchFamily="34" charset="0"/>
              </a:rPr>
              <a:t>Median käyttö "sovittujen sääntöjen ja rajojen sisällä"</a:t>
            </a:r>
            <a:endParaRPr kumimoji="0" lang="fi-FI" sz="2500" b="0" i="0" u="none" strike="noStrike" kern="1200" cap="none" spc="0" normalizeH="0" baseline="0" noProof="0" dirty="0">
              <a:ln>
                <a:noFill/>
              </a:ln>
              <a:solidFill>
                <a:schemeClr val="tx2"/>
              </a:solidFill>
              <a:effectLst/>
              <a:uLnTx/>
              <a:uFillTx/>
              <a:latin typeface="Posterama" panose="020B0504020200020000" pitchFamily="34" charset="0"/>
              <a:ea typeface="+mn-ea"/>
              <a:cs typeface="Posterama" panose="020B050402020002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2000" dirty="0">
                <a:solidFill>
                  <a:srgbClr val="242424"/>
                </a:solidFill>
                <a:latin typeface="Posterama" panose="020B0504020200020000" pitchFamily="34" charset="0"/>
                <a:cs typeface="Posterama" panose="020B0504020200020000" pitchFamily="34" charset="0"/>
              </a:rPr>
              <a:t>7.Luokkalaiselle nuorelle ympäristön vaikutus on suuri</a:t>
            </a:r>
            <a:r>
              <a:rPr kumimoji="0" lang="fi-FI" sz="2000" b="0"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rPr>
              <a:t> mm. netin ilmiöt ja yhteisöt ovat merkityksellisiä. Ystävien mielipiteet vaikuttavat mediankäyttöön.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300" b="1"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300" b="1"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rPr>
              <a:t>Koulun kännykkäkäytänteet: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300" b="1"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rPr>
              <a:t>Vanhemman tuki:</a:t>
            </a:r>
            <a:endParaRPr kumimoji="0" lang="fi-FI" sz="2300" b="0"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rPr>
              <a:t>Käytä mediaa yhdessä lapsen kanssa.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rPr>
              <a:t>Huolehdi lapsen turvallisesta mediankäytöstä, ole avoin ja kiinnostunut.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rPr>
              <a:t>Säätele ja rajoita mediankäyttöä selkein säännöin.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rPr>
              <a:t>Sovi kännykän käytöstä ja muistuta, ettei sitä saa käyttää kiusaamiseen.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rPr>
              <a:t>Kerro netin sopimattomasta ja laittomasta aineistosta, rohkaise kertomaan häiritsevistä kokemuksista.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rPr>
              <a:t>Kiitä lasta kertomisesta ja pohtikaa yhdessä ratkaisuja.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rPr>
              <a:t>Ole kiinnostunut lapsen mediankäytöstä, kunnioita hänen oikeuksiaan ja näytä esimerkkiä vastuullisesta käytöksestä.</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rPr>
              <a:t>Keskustele huolista avoimesti ja sopikaa viestien tarkistamisesta.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srgbClr val="242424"/>
                </a:solidFill>
                <a:effectLst/>
                <a:uLnTx/>
                <a:uFillTx/>
                <a:latin typeface="Posterama" panose="020B0504020200020000" pitchFamily="34" charset="0"/>
                <a:ea typeface="+mn-ea"/>
                <a:cs typeface="Posterama" panose="020B0504020200020000" pitchFamily="34" charset="0"/>
              </a:rPr>
              <a:t>Seuraa omaa ja perheen mediankäyttöä, tarjoa lapselle aikaa ja yhteistä tekemistä.</a:t>
            </a:r>
          </a:p>
        </p:txBody>
      </p:sp>
      <p:pic>
        <p:nvPicPr>
          <p:cNvPr id="3" name="Kuva 2">
            <a:extLst>
              <a:ext uri="{FF2B5EF4-FFF2-40B4-BE49-F238E27FC236}">
                <a16:creationId xmlns:a16="http://schemas.microsoft.com/office/drawing/2014/main" id="{A37022EC-7635-4193-B265-75B037713303}"/>
              </a:ext>
            </a:extLst>
          </p:cNvPr>
          <p:cNvPicPr>
            <a:picLocks noChangeAspect="1"/>
          </p:cNvPicPr>
          <p:nvPr/>
        </p:nvPicPr>
        <p:blipFill>
          <a:blip r:embed="rId2"/>
          <a:stretch>
            <a:fillRect/>
          </a:stretch>
        </p:blipFill>
        <p:spPr>
          <a:xfrm>
            <a:off x="202059" y="61646"/>
            <a:ext cx="567034" cy="936657"/>
          </a:xfrm>
          <a:prstGeom prst="rect">
            <a:avLst/>
          </a:prstGeom>
        </p:spPr>
      </p:pic>
    </p:spTree>
    <p:extLst>
      <p:ext uri="{BB962C8B-B14F-4D97-AF65-F5344CB8AC3E}">
        <p14:creationId xmlns:p14="http://schemas.microsoft.com/office/powerpoint/2010/main" val="34518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4E3256-21B8-4BFA-BC6D-D03A7FDE835E}"/>
              </a:ext>
            </a:extLst>
          </p:cNvPr>
          <p:cNvSpPr>
            <a:spLocks noGrp="1"/>
          </p:cNvSpPr>
          <p:nvPr>
            <p:ph type="ctrTitle"/>
          </p:nvPr>
        </p:nvSpPr>
        <p:spPr>
          <a:xfrm>
            <a:off x="838200" y="5287662"/>
            <a:ext cx="10515600" cy="888238"/>
          </a:xfrm>
        </p:spPr>
        <p:txBody>
          <a:bodyPr>
            <a:normAutofit fontScale="90000"/>
          </a:bodyPr>
          <a:lstStyle/>
          <a:p>
            <a:pPr lvl="0">
              <a:lnSpc>
                <a:spcPct val="100000"/>
              </a:lnSpc>
              <a:spcBef>
                <a:spcPts val="0"/>
              </a:spcBef>
            </a:pPr>
            <a:r>
              <a:rPr lang="fi-FI" dirty="0"/>
              <a:t>Kiitos! Teet tärkeätä työtä.</a:t>
            </a:r>
            <a:br>
              <a:rPr lang="fi-FI" dirty="0"/>
            </a:br>
            <a:br>
              <a:rPr lang="fi-FI" dirty="0"/>
            </a:br>
            <a:r>
              <a:rPr lang="fi-FI" sz="1800" b="1" dirty="0">
                <a:solidFill>
                  <a:srgbClr val="00729A"/>
                </a:solidFill>
                <a:latin typeface="Posterama" panose="020B0504020200020000" pitchFamily="34" charset="0"/>
                <a:ea typeface="+mn-ea"/>
                <a:cs typeface="Posterama" panose="020B0504020200020000" pitchFamily="34" charset="0"/>
              </a:rPr>
              <a:t>Läsnä-hankkeen operatiivinen ryhmä ja</a:t>
            </a:r>
            <a:br>
              <a:rPr lang="fi-FI" sz="1800" b="1" dirty="0">
                <a:solidFill>
                  <a:srgbClr val="00729A"/>
                </a:solidFill>
                <a:latin typeface="Posterama" panose="020B0504020200020000" pitchFamily="34" charset="0"/>
                <a:ea typeface="+mn-ea"/>
                <a:cs typeface="Posterama" panose="020B0504020200020000" pitchFamily="34" charset="0"/>
              </a:rPr>
            </a:br>
            <a:r>
              <a:rPr lang="fi-FI" sz="1800" b="1" dirty="0">
                <a:solidFill>
                  <a:srgbClr val="00729A"/>
                </a:solidFill>
                <a:latin typeface="Posterama" panose="020B0504020200020000" pitchFamily="34" charset="0"/>
                <a:ea typeface="+mn-ea"/>
                <a:cs typeface="Posterama" panose="020B0504020200020000" pitchFamily="34" charset="0"/>
              </a:rPr>
              <a:t>Maija Loukonen, projektipäällikkö Tampere</a:t>
            </a:r>
            <a:br>
              <a:rPr lang="fi-FI" sz="1800" b="1" dirty="0">
                <a:solidFill>
                  <a:srgbClr val="00729A"/>
                </a:solidFill>
                <a:latin typeface="Posterama" panose="020B0504020200020000" pitchFamily="34" charset="0"/>
                <a:ea typeface="+mn-ea"/>
                <a:cs typeface="Posterama" panose="020B0504020200020000" pitchFamily="34" charset="0"/>
              </a:rPr>
            </a:br>
            <a:br>
              <a:rPr lang="fi-FI" sz="1800" b="1" dirty="0">
                <a:solidFill>
                  <a:srgbClr val="00729A"/>
                </a:solidFill>
                <a:latin typeface="Posterama" panose="020B0504020200020000" pitchFamily="34" charset="0"/>
                <a:ea typeface="+mn-ea"/>
                <a:cs typeface="Posterama" panose="020B0504020200020000" pitchFamily="34" charset="0"/>
              </a:rPr>
            </a:br>
            <a:endParaRPr lang="fi-FI" dirty="0"/>
          </a:p>
        </p:txBody>
      </p:sp>
      <p:sp>
        <p:nvSpPr>
          <p:cNvPr id="3" name="Alaotsikko 2">
            <a:extLst>
              <a:ext uri="{FF2B5EF4-FFF2-40B4-BE49-F238E27FC236}">
                <a16:creationId xmlns:a16="http://schemas.microsoft.com/office/drawing/2014/main" id="{437714C2-B599-45E8-8FB8-12E9C5B0489C}"/>
              </a:ext>
            </a:extLst>
          </p:cNvPr>
          <p:cNvSpPr>
            <a:spLocks noGrp="1"/>
          </p:cNvSpPr>
          <p:nvPr>
            <p:ph type="subTitle" idx="1"/>
          </p:nvPr>
        </p:nvSpPr>
        <p:spPr>
          <a:xfrm>
            <a:off x="205483" y="5835722"/>
            <a:ext cx="12246796" cy="421240"/>
          </a:xfrm>
        </p:spPr>
        <p:txBody>
          <a:bodyPr>
            <a:normAutofit fontScale="25000" lnSpcReduction="20000"/>
          </a:bodyPr>
          <a:lstStyle/>
          <a:p>
            <a:pPr lvl="0"/>
            <a:r>
              <a:rPr lang="fi-FI" sz="7200" u="sng" dirty="0">
                <a:solidFill>
                  <a:schemeClr val="tx2"/>
                </a:solidFill>
                <a:hlinkClick r:id="rId2">
                  <a:extLst>
                    <a:ext uri="{A12FA001-AC4F-418D-AE19-62706E023703}">
                      <ahyp:hlinkClr xmlns:ahyp="http://schemas.microsoft.com/office/drawing/2018/hyperlinkcolor" val="tx"/>
                    </a:ext>
                  </a:extLst>
                </a:hlinkClick>
              </a:rPr>
              <a:t>Lisätietoa:</a:t>
            </a:r>
          </a:p>
          <a:p>
            <a:pPr lvl="0"/>
            <a:r>
              <a:rPr lang="fi-FI" sz="7200" dirty="0">
                <a:solidFill>
                  <a:schemeClr val="tx2"/>
                </a:solidFill>
                <a:hlinkClick r:id="rId2">
                  <a:extLst>
                    <a:ext uri="{A12FA001-AC4F-418D-AE19-62706E023703}">
                      <ahyp:hlinkClr xmlns:ahyp="http://schemas.microsoft.com/office/drawing/2018/hyperlinkcolor" val="tx"/>
                    </a:ext>
                  </a:extLst>
                </a:hlinkClick>
              </a:rPr>
              <a:t>Eeventti</a:t>
            </a:r>
            <a:endParaRPr lang="fi-FI" sz="7200" dirty="0">
              <a:solidFill>
                <a:schemeClr val="tx2"/>
              </a:solidFill>
            </a:endParaRPr>
          </a:p>
          <a:p>
            <a:pPr lvl="0"/>
            <a:r>
              <a:rPr lang="fi-FI" sz="7200" dirty="0">
                <a:solidFill>
                  <a:schemeClr val="tx2"/>
                </a:solidFill>
                <a:hlinkClick r:id="rId3">
                  <a:extLst>
                    <a:ext uri="{A12FA001-AC4F-418D-AE19-62706E023703}">
                      <ahyp:hlinkClr xmlns:ahyp="http://schemas.microsoft.com/office/drawing/2018/hyperlinkcolor" val="tx"/>
                    </a:ext>
                  </a:extLst>
                </a:hlinkClick>
              </a:rPr>
              <a:t>Kouluun kiinnittyminen ja poissaoloihin puuttuminen | Opetushallitus</a:t>
            </a:r>
            <a:endParaRPr lang="fi-FI" sz="7200" dirty="0">
              <a:solidFill>
                <a:schemeClr val="tx2"/>
              </a:solidFill>
            </a:endParaRPr>
          </a:p>
          <a:p>
            <a:endParaRPr lang="fi-FI" dirty="0"/>
          </a:p>
        </p:txBody>
      </p:sp>
    </p:spTree>
    <p:extLst>
      <p:ext uri="{BB962C8B-B14F-4D97-AF65-F5344CB8AC3E}">
        <p14:creationId xmlns:p14="http://schemas.microsoft.com/office/powerpoint/2010/main" val="239195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13FADA-844F-4F6C-B8AF-AFEA4D681AB6}"/>
              </a:ext>
            </a:extLst>
          </p:cNvPr>
          <p:cNvSpPr>
            <a:spLocks noGrp="1"/>
          </p:cNvSpPr>
          <p:nvPr>
            <p:ph type="ctrTitle"/>
          </p:nvPr>
        </p:nvSpPr>
        <p:spPr>
          <a:xfrm>
            <a:off x="390417" y="4900772"/>
            <a:ext cx="11801583" cy="1366463"/>
          </a:xfrm>
        </p:spPr>
        <p:txBody>
          <a:bodyPr>
            <a:noAutofit/>
          </a:bodyPr>
          <a:lstStyle/>
          <a:p>
            <a:r>
              <a:rPr lang="fi-FI" sz="3000" b="1" dirty="0"/>
              <a:t>Tämä muokattava materiaali on koottu 7.luokan vanhempainiltoja varten työn tueksi. </a:t>
            </a:r>
            <a:br>
              <a:rPr lang="fi-FI" sz="3000" dirty="0"/>
            </a:br>
            <a:r>
              <a:rPr lang="fi-FI" sz="3000" dirty="0"/>
              <a:t>Valitse osioita, lisää kunta- ja tai koulukohtaisia dioja ja </a:t>
            </a:r>
            <a:r>
              <a:rPr lang="fi-FI" sz="3000" b="1" dirty="0"/>
              <a:t>erityisesti keskustelkaa yhdessä aiheista, joista luokkasi hyötyy ja vanhemmat kokevat omakohtaiseksi </a:t>
            </a:r>
            <a:r>
              <a:rPr lang="fi-FI" sz="2000" dirty="0"/>
              <a:t>(esim. vanhempia tai luokkaa puhututtaneet asiat). </a:t>
            </a:r>
            <a:br>
              <a:rPr lang="fi-FI" sz="3000" dirty="0"/>
            </a:br>
            <a:endParaRPr lang="fi-FI" sz="3000" dirty="0"/>
          </a:p>
        </p:txBody>
      </p:sp>
      <p:sp>
        <p:nvSpPr>
          <p:cNvPr id="7" name="Tekstiruutu 6">
            <a:extLst>
              <a:ext uri="{FF2B5EF4-FFF2-40B4-BE49-F238E27FC236}">
                <a16:creationId xmlns:a16="http://schemas.microsoft.com/office/drawing/2014/main" id="{167B433B-0BCC-4048-810F-BDCAB31BAF17}"/>
              </a:ext>
            </a:extLst>
          </p:cNvPr>
          <p:cNvSpPr txBox="1"/>
          <p:nvPr/>
        </p:nvSpPr>
        <p:spPr>
          <a:xfrm>
            <a:off x="5065160" y="1510301"/>
            <a:ext cx="462337" cy="452063"/>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222222"/>
              </a:solidFill>
              <a:effectLst/>
              <a:uLnTx/>
              <a:uFillTx/>
              <a:latin typeface="Calibri" panose="020F0502020204030204"/>
              <a:ea typeface="+mn-ea"/>
              <a:cs typeface="+mn-cs"/>
            </a:endParaRPr>
          </a:p>
        </p:txBody>
      </p:sp>
      <p:sp>
        <p:nvSpPr>
          <p:cNvPr id="8" name="Tekstiruutu 7">
            <a:extLst>
              <a:ext uri="{FF2B5EF4-FFF2-40B4-BE49-F238E27FC236}">
                <a16:creationId xmlns:a16="http://schemas.microsoft.com/office/drawing/2014/main" id="{45EE3B99-20D5-4CC7-B899-DC7460C5869B}"/>
              </a:ext>
            </a:extLst>
          </p:cNvPr>
          <p:cNvSpPr txBox="1"/>
          <p:nvPr/>
        </p:nvSpPr>
        <p:spPr>
          <a:xfrm rot="21224784">
            <a:off x="4972675" y="1441342"/>
            <a:ext cx="9830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1" i="1" u="none" strike="noStrike" kern="1200" cap="none" spc="0" normalizeH="0" baseline="0" noProof="0" dirty="0">
                <a:ln>
                  <a:noFill/>
                </a:ln>
                <a:solidFill>
                  <a:srgbClr val="00729A"/>
                </a:solidFill>
                <a:effectLst/>
                <a:uLnTx/>
                <a:uFillTx/>
                <a:latin typeface="Calibri" panose="020F0502020204030204"/>
                <a:ea typeface="+mn-ea"/>
                <a:cs typeface="+mn-cs"/>
              </a:rPr>
              <a:t>DUN</a:t>
            </a:r>
          </a:p>
        </p:txBody>
      </p:sp>
      <p:sp>
        <p:nvSpPr>
          <p:cNvPr id="9" name="Tekstiruutu 8">
            <a:extLst>
              <a:ext uri="{FF2B5EF4-FFF2-40B4-BE49-F238E27FC236}">
                <a16:creationId xmlns:a16="http://schemas.microsoft.com/office/drawing/2014/main" id="{B6706FBA-1EE0-41F3-9B6D-3472655CCCE8}"/>
              </a:ext>
            </a:extLst>
          </p:cNvPr>
          <p:cNvSpPr txBox="1"/>
          <p:nvPr/>
        </p:nvSpPr>
        <p:spPr>
          <a:xfrm rot="21267738">
            <a:off x="2928136" y="2102193"/>
            <a:ext cx="2753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1" i="1" u="none" strike="noStrike" kern="1200" cap="none" spc="0" normalizeH="0" baseline="0" noProof="0" dirty="0">
                <a:ln>
                  <a:noFill/>
                </a:ln>
                <a:solidFill>
                  <a:srgbClr val="00729A"/>
                </a:solidFill>
                <a:effectLst/>
                <a:uLnTx/>
                <a:uFillTx/>
                <a:latin typeface="Calibri" panose="020F0502020204030204"/>
                <a:ea typeface="+mn-ea"/>
                <a:cs typeface="+mn-cs"/>
              </a:rPr>
              <a:t>OPETTAJA</a:t>
            </a:r>
          </a:p>
        </p:txBody>
      </p:sp>
    </p:spTree>
    <p:extLst>
      <p:ext uri="{BB962C8B-B14F-4D97-AF65-F5344CB8AC3E}">
        <p14:creationId xmlns:p14="http://schemas.microsoft.com/office/powerpoint/2010/main" val="99081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7815E11A-93C7-4586-986B-0335F36CC41C}"/>
              </a:ext>
            </a:extLst>
          </p:cNvPr>
          <p:cNvSpPr>
            <a:spLocks noGrp="1"/>
          </p:cNvSpPr>
          <p:nvPr>
            <p:ph type="title"/>
          </p:nvPr>
        </p:nvSpPr>
        <p:spPr>
          <a:xfrm>
            <a:off x="4038600" y="365125"/>
            <a:ext cx="7838326" cy="1325563"/>
          </a:xfrm>
        </p:spPr>
        <p:txBody>
          <a:bodyPr/>
          <a:lstStyle/>
          <a:p>
            <a:r>
              <a:rPr lang="fi-FI" b="1" dirty="0"/>
              <a:t>Jokainen koulupäivä on tärkeä!</a:t>
            </a:r>
          </a:p>
        </p:txBody>
      </p:sp>
      <p:sp>
        <p:nvSpPr>
          <p:cNvPr id="9" name="Sisällön paikkamerkki 8">
            <a:extLst>
              <a:ext uri="{FF2B5EF4-FFF2-40B4-BE49-F238E27FC236}">
                <a16:creationId xmlns:a16="http://schemas.microsoft.com/office/drawing/2014/main" id="{577D0C4E-CF3B-4A6C-A1BC-9EB28AE96AEA}"/>
              </a:ext>
            </a:extLst>
          </p:cNvPr>
          <p:cNvSpPr>
            <a:spLocks noGrp="1"/>
          </p:cNvSpPr>
          <p:nvPr>
            <p:ph idx="1"/>
          </p:nvPr>
        </p:nvSpPr>
        <p:spPr>
          <a:xfrm>
            <a:off x="4038600" y="1825625"/>
            <a:ext cx="7129409" cy="4351338"/>
          </a:xfrm>
        </p:spPr>
        <p:txBody>
          <a:bodyPr>
            <a:normAutofit/>
          </a:bodyPr>
          <a:lstStyle/>
          <a:p>
            <a:pPr marL="0" indent="0" algn="ctr">
              <a:buNone/>
            </a:pPr>
            <a:r>
              <a:rPr lang="fi-FI" sz="4000" b="1" kern="0" dirty="0">
                <a:solidFill>
                  <a:srgbClr val="212121"/>
                </a:solidFill>
                <a:latin typeface="Calibri" panose="020F0502020204030204"/>
                <a:cs typeface="+mn-cs"/>
              </a:rPr>
              <a:t>Poissaolot koulusta </a:t>
            </a:r>
          </a:p>
          <a:p>
            <a:pPr marL="0" indent="0" algn="ctr">
              <a:buNone/>
            </a:pPr>
            <a:r>
              <a:rPr lang="fi-FI" sz="4000" b="1" kern="0" dirty="0">
                <a:solidFill>
                  <a:srgbClr val="212121"/>
                </a:solidFill>
                <a:latin typeface="Calibri" panose="020F0502020204030204"/>
                <a:cs typeface="+mn-cs"/>
              </a:rPr>
              <a:t>vaikuttavat </a:t>
            </a:r>
          </a:p>
          <a:p>
            <a:pPr marL="0" indent="0" algn="ctr">
              <a:buNone/>
            </a:pPr>
            <a:r>
              <a:rPr lang="fi-FI" sz="4000" b="1" kern="0" dirty="0">
                <a:solidFill>
                  <a:srgbClr val="212121"/>
                </a:solidFill>
                <a:latin typeface="Calibri" panose="020F0502020204030204"/>
                <a:cs typeface="+mn-cs"/>
              </a:rPr>
              <a:t>oppimisen edistymiseen </a:t>
            </a:r>
          </a:p>
          <a:p>
            <a:pPr marL="0" indent="0" algn="ctr">
              <a:buNone/>
            </a:pPr>
            <a:r>
              <a:rPr lang="fi-FI" sz="4000" b="1" kern="0" dirty="0">
                <a:solidFill>
                  <a:srgbClr val="212121"/>
                </a:solidFill>
                <a:latin typeface="Calibri" panose="020F0502020204030204"/>
                <a:cs typeface="+mn-cs"/>
              </a:rPr>
              <a:t>ja </a:t>
            </a:r>
          </a:p>
          <a:p>
            <a:pPr marL="0" indent="0" algn="ctr">
              <a:buNone/>
            </a:pPr>
            <a:r>
              <a:rPr lang="fi-FI" sz="4000" b="1" kern="0" dirty="0">
                <a:solidFill>
                  <a:srgbClr val="212121"/>
                </a:solidFill>
                <a:latin typeface="Calibri" panose="020F0502020204030204"/>
                <a:cs typeface="+mn-cs"/>
              </a:rPr>
              <a:t>hyvinvointiin.</a:t>
            </a:r>
            <a:endParaRPr lang="fi-FI" sz="4000" dirty="0"/>
          </a:p>
        </p:txBody>
      </p:sp>
      <p:pic>
        <p:nvPicPr>
          <p:cNvPr id="11" name="Kuva 10">
            <a:extLst>
              <a:ext uri="{FF2B5EF4-FFF2-40B4-BE49-F238E27FC236}">
                <a16:creationId xmlns:a16="http://schemas.microsoft.com/office/drawing/2014/main" id="{540097D4-CAF2-4ABC-B406-E3B0DB4844E3}"/>
              </a:ext>
            </a:extLst>
          </p:cNvPr>
          <p:cNvPicPr>
            <a:picLocks noChangeAspect="1"/>
          </p:cNvPicPr>
          <p:nvPr/>
        </p:nvPicPr>
        <p:blipFill>
          <a:blip r:embed="rId2"/>
          <a:stretch>
            <a:fillRect/>
          </a:stretch>
        </p:blipFill>
        <p:spPr>
          <a:xfrm>
            <a:off x="11309892" y="5708634"/>
            <a:ext cx="567034" cy="936657"/>
          </a:xfrm>
          <a:prstGeom prst="rect">
            <a:avLst/>
          </a:prstGeom>
        </p:spPr>
      </p:pic>
    </p:spTree>
    <p:extLst>
      <p:ext uri="{BB962C8B-B14F-4D97-AF65-F5344CB8AC3E}">
        <p14:creationId xmlns:p14="http://schemas.microsoft.com/office/powerpoint/2010/main" val="388143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30B0DE8-4D2B-4D77-BD75-AABB436360E7}"/>
              </a:ext>
            </a:extLst>
          </p:cNvPr>
          <p:cNvSpPr>
            <a:spLocks noGrp="1"/>
          </p:cNvSpPr>
          <p:nvPr>
            <p:ph type="title"/>
          </p:nvPr>
        </p:nvSpPr>
        <p:spPr>
          <a:xfrm>
            <a:off x="4038600" y="190466"/>
            <a:ext cx="7315200" cy="744484"/>
          </a:xfrm>
        </p:spPr>
        <p:txBody>
          <a:bodyPr/>
          <a:lstStyle/>
          <a:p>
            <a:r>
              <a:rPr lang="fi-FI" dirty="0"/>
              <a:t>Tutkimuksia:</a:t>
            </a:r>
          </a:p>
        </p:txBody>
      </p:sp>
      <p:pic>
        <p:nvPicPr>
          <p:cNvPr id="2" name="Sisällön paikkamerkki 1">
            <a:extLst>
              <a:ext uri="{FF2B5EF4-FFF2-40B4-BE49-F238E27FC236}">
                <a16:creationId xmlns:a16="http://schemas.microsoft.com/office/drawing/2014/main" id="{2D8E0F3E-4B8E-4EB4-9021-7CDC29256CDA}"/>
              </a:ext>
            </a:extLst>
          </p:cNvPr>
          <p:cNvPicPr>
            <a:picLocks noGrp="1" noChangeAspect="1"/>
          </p:cNvPicPr>
          <p:nvPr>
            <p:ph idx="1"/>
          </p:nvPr>
        </p:nvPicPr>
        <p:blipFill>
          <a:blip r:embed="rId2"/>
          <a:stretch>
            <a:fillRect/>
          </a:stretch>
        </p:blipFill>
        <p:spPr>
          <a:xfrm>
            <a:off x="3928446" y="934950"/>
            <a:ext cx="8083078" cy="5311738"/>
          </a:xfrm>
          <a:prstGeom prst="rect">
            <a:avLst/>
          </a:prstGeom>
        </p:spPr>
      </p:pic>
      <p:sp>
        <p:nvSpPr>
          <p:cNvPr id="7" name="Tekstiruutu 6">
            <a:extLst>
              <a:ext uri="{FF2B5EF4-FFF2-40B4-BE49-F238E27FC236}">
                <a16:creationId xmlns:a16="http://schemas.microsoft.com/office/drawing/2014/main" id="{92F7AAA9-6E76-4B4A-9278-AB0D3E670178}"/>
              </a:ext>
            </a:extLst>
          </p:cNvPr>
          <p:cNvSpPr txBox="1"/>
          <p:nvPr/>
        </p:nvSpPr>
        <p:spPr>
          <a:xfrm>
            <a:off x="3821987" y="6376103"/>
            <a:ext cx="85583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222222"/>
                </a:solidFill>
                <a:effectLst/>
                <a:uLnTx/>
                <a:uFillTx/>
                <a:latin typeface="Calibri" panose="020F0502020204030204"/>
                <a:ea typeface="+mn-ea"/>
                <a:cs typeface="+mn-cs"/>
              </a:rPr>
              <a:t>Lisätietoa: </a:t>
            </a:r>
            <a:r>
              <a:rPr kumimoji="0" lang="fi-FI" sz="1600" b="0" i="0" u="none" strike="noStrike" kern="1200" cap="none" spc="0" normalizeH="0" baseline="0" noProof="0" dirty="0">
                <a:ln>
                  <a:noFill/>
                </a:ln>
                <a:solidFill>
                  <a:srgbClr val="222222"/>
                </a:solidFill>
                <a:effectLst/>
                <a:uLnTx/>
                <a:uFillTx/>
                <a:latin typeface="Calibri" panose="020F0502020204030204"/>
                <a:ea typeface="+mn-ea"/>
                <a:cs typeface="+mn-cs"/>
                <a:hlinkClick r:id="rId3"/>
              </a:rPr>
              <a:t>Sitouttavan kouluyhteisötyön arviointi | Kansallinen koulutuksen arviointikeskus (Karvi)</a:t>
            </a:r>
            <a:endParaRPr kumimoji="0" lang="fi-FI" sz="1600" b="0" i="0" u="none" strike="noStrike" kern="1200" cap="none" spc="0" normalizeH="0" baseline="0" noProof="0" dirty="0">
              <a:ln>
                <a:noFill/>
              </a:ln>
              <a:solidFill>
                <a:srgbClr val="22222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21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82CFE5-9855-432E-A8CF-EEB05E955318}"/>
              </a:ext>
            </a:extLst>
          </p:cNvPr>
          <p:cNvSpPr>
            <a:spLocks noGrp="1"/>
          </p:cNvSpPr>
          <p:nvPr>
            <p:ph type="title"/>
          </p:nvPr>
        </p:nvSpPr>
        <p:spPr>
          <a:xfrm>
            <a:off x="314218" y="241835"/>
            <a:ext cx="6239256" cy="1325563"/>
          </a:xfrm>
        </p:spPr>
        <p:txBody>
          <a:bodyPr/>
          <a:lstStyle/>
          <a:p>
            <a:r>
              <a:rPr lang="fi-FI" dirty="0"/>
              <a:t>Läsnäolon tukeminen ja poissaolojen seuranta</a:t>
            </a:r>
          </a:p>
        </p:txBody>
      </p:sp>
      <p:sp>
        <p:nvSpPr>
          <p:cNvPr id="3" name="Sisällön paikkamerkki 2">
            <a:extLst>
              <a:ext uri="{FF2B5EF4-FFF2-40B4-BE49-F238E27FC236}">
                <a16:creationId xmlns:a16="http://schemas.microsoft.com/office/drawing/2014/main" id="{094B7B1C-A350-4F70-BC99-E38E03F6A892}"/>
              </a:ext>
            </a:extLst>
          </p:cNvPr>
          <p:cNvSpPr>
            <a:spLocks noGrp="1"/>
          </p:cNvSpPr>
          <p:nvPr>
            <p:ph idx="1"/>
          </p:nvPr>
        </p:nvSpPr>
        <p:spPr>
          <a:xfrm>
            <a:off x="102742" y="1825624"/>
            <a:ext cx="7849456" cy="4790541"/>
          </a:xfrm>
        </p:spPr>
        <p:txBody>
          <a:bodyPr>
            <a:normAutofit fontScale="92500" lnSpcReduction="20000"/>
          </a:bodyPr>
          <a:lstStyle/>
          <a:p>
            <a:r>
              <a:rPr lang="fi-FI" dirty="0">
                <a:solidFill>
                  <a:srgbClr val="3E454C"/>
                </a:solidFill>
              </a:rPr>
              <a:t>Tampereen kaupunkiseudun kunnissa on luotu suunnitelma läsnäolon tukemiseen ja poissaolojen seurantaan. Malli perustuu opetussuunnitelmaan ja perusopetuslain </a:t>
            </a:r>
          </a:p>
          <a:p>
            <a:r>
              <a:rPr lang="fi-FI" i="1" dirty="0"/>
              <a:t>26§ Poissaolojen ennaltaehkäisy, systemaattinen seuranta sekä poissaoloihin puuttuminen. </a:t>
            </a:r>
          </a:p>
          <a:p>
            <a:endParaRPr lang="fi-FI" i="1" dirty="0">
              <a:solidFill>
                <a:srgbClr val="3E454C"/>
              </a:solidFill>
            </a:endParaRPr>
          </a:p>
          <a:p>
            <a:r>
              <a:rPr lang="fi-FI" dirty="0">
                <a:solidFill>
                  <a:srgbClr val="3E454C"/>
                </a:solidFill>
                <a:ea typeface="open sans"/>
                <a:cs typeface="open sans"/>
              </a:rPr>
              <a:t>Mallin tavoitteena on tukea oppilaita, koteja sekä koulujen henkilökuntaa koulunkäyntiin ja kouluyhteisöön sitouttavissa sekä </a:t>
            </a:r>
          </a:p>
          <a:p>
            <a:pPr marL="0" indent="0">
              <a:buNone/>
            </a:pPr>
            <a:r>
              <a:rPr lang="fi-FI" dirty="0">
                <a:solidFill>
                  <a:srgbClr val="3E454C"/>
                </a:solidFill>
              </a:rPr>
              <a:t>poissaolojen vaikutuksia ennaltaehkäisevissä </a:t>
            </a:r>
          </a:p>
          <a:p>
            <a:pPr marL="0" indent="0">
              <a:buNone/>
            </a:pPr>
            <a:r>
              <a:rPr lang="fi-FI" dirty="0">
                <a:solidFill>
                  <a:srgbClr val="3E454C"/>
                </a:solidFill>
              </a:rPr>
              <a:t>ja korjaavissa käytänteissä. </a:t>
            </a:r>
          </a:p>
          <a:p>
            <a:endParaRPr lang="fi-FI" dirty="0"/>
          </a:p>
        </p:txBody>
      </p:sp>
    </p:spTree>
    <p:extLst>
      <p:ext uri="{BB962C8B-B14F-4D97-AF65-F5344CB8AC3E}">
        <p14:creationId xmlns:p14="http://schemas.microsoft.com/office/powerpoint/2010/main" val="209500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FA9192-9C6E-4457-9902-D6B97E1A19D2}"/>
              </a:ext>
            </a:extLst>
          </p:cNvPr>
          <p:cNvSpPr>
            <a:spLocks noGrp="1"/>
          </p:cNvSpPr>
          <p:nvPr>
            <p:ph type="title"/>
          </p:nvPr>
        </p:nvSpPr>
        <p:spPr>
          <a:xfrm>
            <a:off x="201202" y="25685"/>
            <a:ext cx="9918843" cy="1325563"/>
          </a:xfrm>
        </p:spPr>
        <p:txBody>
          <a:bodyPr>
            <a:normAutofit fontScale="90000"/>
          </a:bodyPr>
          <a:lstStyle/>
          <a:p>
            <a:r>
              <a:rPr lang="fi-FI" dirty="0"/>
              <a:t>Läsnäolon jana ja tukitoimet</a:t>
            </a:r>
            <a:br>
              <a:rPr lang="fi-FI" dirty="0"/>
            </a:br>
            <a:r>
              <a:rPr lang="fi-FI" sz="2800" dirty="0"/>
              <a:t>-Läsnäolon tukemisen ja poissaolojen seurannan suunnitelma</a:t>
            </a:r>
          </a:p>
        </p:txBody>
      </p:sp>
      <p:pic>
        <p:nvPicPr>
          <p:cNvPr id="3" name="Sisällön paikkamerkki 2">
            <a:extLst>
              <a:ext uri="{FF2B5EF4-FFF2-40B4-BE49-F238E27FC236}">
                <a16:creationId xmlns:a16="http://schemas.microsoft.com/office/drawing/2014/main" id="{62C8EECA-6F01-464D-9A7C-7947827F0188}"/>
              </a:ext>
            </a:extLst>
          </p:cNvPr>
          <p:cNvPicPr>
            <a:picLocks noGrp="1" noChangeAspect="1"/>
          </p:cNvPicPr>
          <p:nvPr>
            <p:ph idx="1"/>
          </p:nvPr>
        </p:nvPicPr>
        <p:blipFill>
          <a:blip r:embed="rId2"/>
          <a:stretch>
            <a:fillRect/>
          </a:stretch>
        </p:blipFill>
        <p:spPr>
          <a:xfrm>
            <a:off x="0" y="1072658"/>
            <a:ext cx="11918879" cy="5264252"/>
          </a:xfrm>
          <a:prstGeom prst="rect">
            <a:avLst/>
          </a:prstGeom>
        </p:spPr>
      </p:pic>
      <p:sp>
        <p:nvSpPr>
          <p:cNvPr id="5" name="Suorakulmio 4">
            <a:extLst>
              <a:ext uri="{FF2B5EF4-FFF2-40B4-BE49-F238E27FC236}">
                <a16:creationId xmlns:a16="http://schemas.microsoft.com/office/drawing/2014/main" id="{2F2DB615-9A24-4F50-A174-EC091BFA12DD}"/>
              </a:ext>
            </a:extLst>
          </p:cNvPr>
          <p:cNvSpPr/>
          <p:nvPr/>
        </p:nvSpPr>
        <p:spPr>
          <a:xfrm>
            <a:off x="201202" y="6462983"/>
            <a:ext cx="11172290" cy="369332"/>
          </a:xfrm>
          <a:prstGeom prst="rect">
            <a:avLst/>
          </a:prstGeom>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a:ln>
                  <a:noFill/>
                </a:ln>
                <a:solidFill>
                  <a:srgbClr val="212121">
                    <a:tint val="75000"/>
                  </a:srgb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www.koulukunnossa.fi</a:t>
            </a:r>
            <a:r>
              <a:rPr kumimoji="0" lang="fi-FI" sz="1800" b="0" i="0" u="none" strike="noStrike" kern="0" cap="none" spc="0" normalizeH="0" baseline="0" noProof="0" dirty="0">
                <a:ln>
                  <a:noFill/>
                </a:ln>
                <a:solidFill>
                  <a:srgbClr val="212121">
                    <a:tint val="75000"/>
                  </a:srgbClr>
                </a:solidFill>
                <a:effectLst/>
                <a:uLnTx/>
                <a:uFillTx/>
                <a:latin typeface="Calibri" panose="020F0502020204030204"/>
                <a:ea typeface="+mn-ea"/>
                <a:cs typeface="+mn-cs"/>
              </a:rPr>
              <a:t>  poissaolojen kehittymisen jatkumo, </a:t>
            </a:r>
            <a:r>
              <a:rPr kumimoji="0" lang="fi-FI" sz="1800" b="0" i="0" u="none" strike="noStrike" kern="0" cap="none" spc="0" normalizeH="0" baseline="0" noProof="0" dirty="0">
                <a:ln>
                  <a:noFill/>
                </a:ln>
                <a:solidFill>
                  <a:srgbClr val="212121">
                    <a:tint val="75000"/>
                  </a:srgb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www.papunet.fi</a:t>
            </a:r>
            <a:r>
              <a:rPr kumimoji="0" lang="fi-FI" sz="1800" b="0" i="0" u="none" strike="noStrike" kern="0" cap="none" spc="0" normalizeH="0" baseline="0" noProof="0" dirty="0">
                <a:ln>
                  <a:noFill/>
                </a:ln>
                <a:solidFill>
                  <a:srgbClr val="212121">
                    <a:tint val="75000"/>
                  </a:srgbClr>
                </a:solidFill>
                <a:effectLst/>
                <a:uLnTx/>
                <a:uFillTx/>
                <a:latin typeface="Calibri" panose="020F0502020204030204"/>
                <a:ea typeface="+mn-ea"/>
                <a:cs typeface="+mn-cs"/>
              </a:rPr>
              <a:t> koulukuva</a:t>
            </a:r>
          </a:p>
        </p:txBody>
      </p:sp>
    </p:spTree>
    <p:extLst>
      <p:ext uri="{BB962C8B-B14F-4D97-AF65-F5344CB8AC3E}">
        <p14:creationId xmlns:p14="http://schemas.microsoft.com/office/powerpoint/2010/main" val="159508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537C4C-BE46-445A-8D00-BDD606ABF10F}"/>
              </a:ext>
            </a:extLst>
          </p:cNvPr>
          <p:cNvSpPr>
            <a:spLocks noGrp="1"/>
          </p:cNvSpPr>
          <p:nvPr>
            <p:ph type="title"/>
          </p:nvPr>
        </p:nvSpPr>
        <p:spPr>
          <a:xfrm>
            <a:off x="246580" y="18255"/>
            <a:ext cx="9372908" cy="1325563"/>
          </a:xfrm>
        </p:spPr>
        <p:txBody>
          <a:bodyPr/>
          <a:lstStyle/>
          <a:p>
            <a:r>
              <a:rPr lang="fi-FI" dirty="0"/>
              <a:t>Kuntakohtaisten tarkennusten dia/ -t</a:t>
            </a:r>
          </a:p>
        </p:txBody>
      </p:sp>
      <p:sp>
        <p:nvSpPr>
          <p:cNvPr id="3" name="Sisällön paikkamerkki 2">
            <a:extLst>
              <a:ext uri="{FF2B5EF4-FFF2-40B4-BE49-F238E27FC236}">
                <a16:creationId xmlns:a16="http://schemas.microsoft.com/office/drawing/2014/main" id="{CF0D5D67-A2CA-429A-9F84-6163ED07B784}"/>
              </a:ext>
            </a:extLst>
          </p:cNvPr>
          <p:cNvSpPr>
            <a:spLocks noGrp="1"/>
          </p:cNvSpPr>
          <p:nvPr>
            <p:ph idx="1"/>
          </p:nvPr>
        </p:nvSpPr>
        <p:spPr>
          <a:xfrm>
            <a:off x="359595" y="1407756"/>
            <a:ext cx="11589249" cy="4769207"/>
          </a:xfrm>
        </p:spPr>
        <p:txBody>
          <a:bodyPr/>
          <a:lstStyle/>
          <a:p>
            <a:r>
              <a:rPr lang="fi-FI" dirty="0">
                <a:solidFill>
                  <a:schemeClr val="tx1"/>
                </a:solidFill>
              </a:rPr>
              <a:t>Opetuksen järjestäjä päättää ja kuvaa paikallisessa opetussuunnitelmassa toimintamallin oppilaiden poissaolojen ehkäisemiseksi ja suunnitelmalliseksi seuraamiseksi sekä niihin puuttumiseksi.  </a:t>
            </a:r>
          </a:p>
          <a:p>
            <a:endParaRPr lang="fi-FI" dirty="0">
              <a:solidFill>
                <a:schemeClr val="tx1"/>
              </a:solidFill>
            </a:endParaRPr>
          </a:p>
          <a:p>
            <a:endParaRPr lang="fi-FI" dirty="0">
              <a:solidFill>
                <a:schemeClr val="tx1"/>
              </a:solidFill>
            </a:endParaRPr>
          </a:p>
          <a:p>
            <a:endParaRPr lang="fi-FI" dirty="0">
              <a:solidFill>
                <a:schemeClr val="tx1"/>
              </a:solidFill>
            </a:endParaRPr>
          </a:p>
          <a:p>
            <a:r>
              <a:rPr lang="fi-FI" dirty="0">
                <a:solidFill>
                  <a:schemeClr val="tx1"/>
                </a:solidFill>
              </a:rPr>
              <a:t>Esimerkki dia 8 Tampereen perusopetus</a:t>
            </a:r>
          </a:p>
        </p:txBody>
      </p:sp>
      <p:sp>
        <p:nvSpPr>
          <p:cNvPr id="4" name="Suorakulmio 3">
            <a:extLst>
              <a:ext uri="{FF2B5EF4-FFF2-40B4-BE49-F238E27FC236}">
                <a16:creationId xmlns:a16="http://schemas.microsoft.com/office/drawing/2014/main" id="{FE92DE55-DDF6-46AA-ACAE-5BA16A5FEF25}"/>
              </a:ext>
            </a:extLst>
          </p:cNvPr>
          <p:cNvSpPr/>
          <p:nvPr/>
        </p:nvSpPr>
        <p:spPr>
          <a:xfrm>
            <a:off x="8928243" y="30822"/>
            <a:ext cx="3174714" cy="698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57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CA3B6F61-52C3-4E0B-9398-C4859E87A755}"/>
              </a:ext>
            </a:extLst>
          </p:cNvPr>
          <p:cNvPicPr>
            <a:picLocks noChangeAspect="1"/>
          </p:cNvPicPr>
          <p:nvPr/>
        </p:nvPicPr>
        <p:blipFill>
          <a:blip r:embed="rId2"/>
          <a:stretch>
            <a:fillRect/>
          </a:stretch>
        </p:blipFill>
        <p:spPr>
          <a:xfrm>
            <a:off x="147282" y="421632"/>
            <a:ext cx="11815332" cy="5913182"/>
          </a:xfrm>
          <a:prstGeom prst="rect">
            <a:avLst/>
          </a:prstGeom>
        </p:spPr>
      </p:pic>
      <p:pic>
        <p:nvPicPr>
          <p:cNvPr id="3" name="Kuva 2">
            <a:extLst>
              <a:ext uri="{FF2B5EF4-FFF2-40B4-BE49-F238E27FC236}">
                <a16:creationId xmlns:a16="http://schemas.microsoft.com/office/drawing/2014/main" id="{7A30AB69-5292-4FC4-9B2E-3E6617E092C1}"/>
              </a:ext>
            </a:extLst>
          </p:cNvPr>
          <p:cNvPicPr>
            <a:picLocks noChangeAspect="1"/>
          </p:cNvPicPr>
          <p:nvPr/>
        </p:nvPicPr>
        <p:blipFill>
          <a:blip r:embed="rId3"/>
          <a:stretch>
            <a:fillRect/>
          </a:stretch>
        </p:blipFill>
        <p:spPr>
          <a:xfrm>
            <a:off x="10404639" y="130814"/>
            <a:ext cx="1714500" cy="552450"/>
          </a:xfrm>
          <a:prstGeom prst="rect">
            <a:avLst/>
          </a:prstGeom>
        </p:spPr>
      </p:pic>
      <p:pic>
        <p:nvPicPr>
          <p:cNvPr id="5" name="Kuva 4">
            <a:extLst>
              <a:ext uri="{FF2B5EF4-FFF2-40B4-BE49-F238E27FC236}">
                <a16:creationId xmlns:a16="http://schemas.microsoft.com/office/drawing/2014/main" id="{11B03477-79CE-41BB-8B79-875A15FF1EAC}"/>
              </a:ext>
            </a:extLst>
          </p:cNvPr>
          <p:cNvPicPr>
            <a:picLocks noChangeAspect="1"/>
          </p:cNvPicPr>
          <p:nvPr/>
        </p:nvPicPr>
        <p:blipFill>
          <a:blip r:embed="rId4"/>
          <a:stretch>
            <a:fillRect/>
          </a:stretch>
        </p:blipFill>
        <p:spPr>
          <a:xfrm>
            <a:off x="1" y="6292195"/>
            <a:ext cx="1476375" cy="495300"/>
          </a:xfrm>
          <a:prstGeom prst="rect">
            <a:avLst/>
          </a:prstGeom>
        </p:spPr>
      </p:pic>
    </p:spTree>
    <p:extLst>
      <p:ext uri="{BB962C8B-B14F-4D97-AF65-F5344CB8AC3E}">
        <p14:creationId xmlns:p14="http://schemas.microsoft.com/office/powerpoint/2010/main" val="157261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537C4C-BE46-445A-8D00-BDD606ABF10F}"/>
              </a:ext>
            </a:extLst>
          </p:cNvPr>
          <p:cNvSpPr>
            <a:spLocks noGrp="1"/>
          </p:cNvSpPr>
          <p:nvPr>
            <p:ph type="title"/>
          </p:nvPr>
        </p:nvSpPr>
        <p:spPr>
          <a:xfrm>
            <a:off x="246580" y="18255"/>
            <a:ext cx="9372908" cy="916693"/>
          </a:xfrm>
        </p:spPr>
        <p:txBody>
          <a:bodyPr/>
          <a:lstStyle/>
          <a:p>
            <a:r>
              <a:rPr lang="fi-FI" dirty="0"/>
              <a:t>Yhteistyö kotien kanssa</a:t>
            </a:r>
          </a:p>
        </p:txBody>
      </p:sp>
      <p:sp>
        <p:nvSpPr>
          <p:cNvPr id="3" name="Sisällön paikkamerkki 2">
            <a:extLst>
              <a:ext uri="{FF2B5EF4-FFF2-40B4-BE49-F238E27FC236}">
                <a16:creationId xmlns:a16="http://schemas.microsoft.com/office/drawing/2014/main" id="{CF0D5D67-A2CA-429A-9F84-6163ED07B784}"/>
              </a:ext>
            </a:extLst>
          </p:cNvPr>
          <p:cNvSpPr>
            <a:spLocks noGrp="1"/>
          </p:cNvSpPr>
          <p:nvPr>
            <p:ph idx="1"/>
          </p:nvPr>
        </p:nvSpPr>
        <p:spPr>
          <a:xfrm>
            <a:off x="94181" y="832128"/>
            <a:ext cx="11589249" cy="5360817"/>
          </a:xfrm>
        </p:spPr>
        <p:txBody>
          <a:bodyPr>
            <a:normAutofit fontScale="85000" lnSpcReduction="20000"/>
          </a:bodyPr>
          <a:lstStyle/>
          <a:p>
            <a:pPr marL="285750" lvl="0" indent="-285750">
              <a:lnSpc>
                <a:spcPct val="100000"/>
              </a:lnSpc>
              <a:spcBef>
                <a:spcPts val="0"/>
              </a:spcBef>
              <a:buNone/>
            </a:pPr>
            <a:r>
              <a:rPr lang="fi-FI" sz="3100" dirty="0">
                <a:solidFill>
                  <a:srgbClr val="000000"/>
                </a:solidFill>
              </a:rPr>
              <a:t>Kotien rooli on merkittävä poissaolokierteen varhaisten huolen merkkien havaitsemisessa ja koulunkäynnin tukemisessa. </a:t>
            </a:r>
          </a:p>
          <a:p>
            <a:pPr marL="285750" lvl="0" indent="-285750">
              <a:lnSpc>
                <a:spcPct val="100000"/>
              </a:lnSpc>
              <a:spcBef>
                <a:spcPts val="0"/>
              </a:spcBef>
              <a:buNone/>
            </a:pPr>
            <a:endParaRPr lang="fi-FI" sz="3100" dirty="0">
              <a:solidFill>
                <a:srgbClr val="000000"/>
              </a:solidFill>
            </a:endParaRPr>
          </a:p>
          <a:p>
            <a:pPr marL="285750" lvl="0" indent="-285750">
              <a:lnSpc>
                <a:spcPct val="100000"/>
              </a:lnSpc>
              <a:spcBef>
                <a:spcPts val="0"/>
              </a:spcBef>
              <a:buNone/>
            </a:pPr>
            <a:r>
              <a:rPr lang="fi-FI" sz="3100" dirty="0">
                <a:solidFill>
                  <a:srgbClr val="000000"/>
                </a:solidFill>
              </a:rPr>
              <a:t>Koteja pyydetään havaitsemaan varhaisia huolen merkkejä ja olemaan niistä yhteydessä kouluun mahdollisimman pian. </a:t>
            </a:r>
          </a:p>
          <a:p>
            <a:pPr marL="285750" lvl="0" indent="-285750">
              <a:lnSpc>
                <a:spcPct val="100000"/>
              </a:lnSpc>
              <a:spcBef>
                <a:spcPts val="0"/>
              </a:spcBef>
              <a:buNone/>
            </a:pPr>
            <a:endParaRPr lang="fi-FI" sz="3100" dirty="0">
              <a:solidFill>
                <a:srgbClr val="000000"/>
              </a:solidFill>
            </a:endParaRPr>
          </a:p>
          <a:p>
            <a:pPr marL="285750" lvl="0" indent="-285750">
              <a:lnSpc>
                <a:spcPct val="100000"/>
              </a:lnSpc>
              <a:spcBef>
                <a:spcPts val="0"/>
              </a:spcBef>
              <a:buNone/>
            </a:pPr>
            <a:r>
              <a:rPr lang="fi-FI" sz="3100" dirty="0">
                <a:solidFill>
                  <a:srgbClr val="000000"/>
                </a:solidFill>
              </a:rPr>
              <a:t>Kouluissa seurataan poissaoloja ja niihin puututaan. Poissaolojen syitä selvitetään yhdessä oppilaan ja huoltajien kanssa.</a:t>
            </a:r>
          </a:p>
          <a:p>
            <a:pPr marL="285750" lvl="0" indent="-285750">
              <a:lnSpc>
                <a:spcPct val="100000"/>
              </a:lnSpc>
              <a:spcBef>
                <a:spcPts val="0"/>
              </a:spcBef>
              <a:buNone/>
            </a:pPr>
            <a:endParaRPr lang="fi-FI" sz="3100" dirty="0">
              <a:solidFill>
                <a:srgbClr val="000000"/>
              </a:solidFill>
            </a:endParaRPr>
          </a:p>
          <a:p>
            <a:pPr marL="285750" lvl="0" indent="-285750">
              <a:lnSpc>
                <a:spcPct val="100000"/>
              </a:lnSpc>
              <a:spcBef>
                <a:spcPts val="0"/>
              </a:spcBef>
              <a:buNone/>
            </a:pPr>
            <a:r>
              <a:rPr lang="fi-FI" sz="3100" dirty="0">
                <a:solidFill>
                  <a:srgbClr val="000000"/>
                </a:solidFill>
              </a:rPr>
              <a:t>Poissaoloja seurataan koulussa ja kotona. Poissaoloihin liittyviä toimia tehdään, kun huoli on herännyt tai viimeistään, kun tietty tuntimäärä on täyttynyt. </a:t>
            </a:r>
          </a:p>
          <a:p>
            <a:pPr marL="285750" lvl="0" indent="-285750">
              <a:lnSpc>
                <a:spcPct val="100000"/>
              </a:lnSpc>
              <a:spcBef>
                <a:spcPts val="0"/>
              </a:spcBef>
              <a:buNone/>
            </a:pPr>
            <a:endParaRPr lang="fi-FI" sz="3100" dirty="0">
              <a:solidFill>
                <a:srgbClr val="000000"/>
              </a:solidFill>
            </a:endParaRPr>
          </a:p>
          <a:p>
            <a:pPr marL="285750" lvl="0" indent="-285750">
              <a:lnSpc>
                <a:spcPct val="100000"/>
              </a:lnSpc>
              <a:spcBef>
                <a:spcPts val="0"/>
              </a:spcBef>
              <a:buNone/>
            </a:pPr>
            <a:r>
              <a:rPr lang="fi-FI" sz="3100" dirty="0">
                <a:solidFill>
                  <a:srgbClr val="000000"/>
                </a:solidFill>
              </a:rPr>
              <a:t>Yhteistyössä kotien kanssa </a:t>
            </a:r>
          </a:p>
          <a:p>
            <a:pPr marL="285750" lvl="0" indent="-285750">
              <a:lnSpc>
                <a:spcPct val="100000"/>
              </a:lnSpc>
              <a:spcBef>
                <a:spcPts val="0"/>
              </a:spcBef>
              <a:buNone/>
            </a:pPr>
            <a:r>
              <a:rPr lang="fi-FI" sz="3100" dirty="0">
                <a:solidFill>
                  <a:srgbClr val="000000"/>
                </a:solidFill>
              </a:rPr>
              <a:t>rakennetaan nuoren tulevaisuuden taitoja ja </a:t>
            </a:r>
          </a:p>
          <a:p>
            <a:pPr marL="285750" lvl="0" indent="-285750">
              <a:lnSpc>
                <a:spcPct val="100000"/>
              </a:lnSpc>
              <a:spcBef>
                <a:spcPts val="0"/>
              </a:spcBef>
              <a:buNone/>
            </a:pPr>
            <a:r>
              <a:rPr lang="fi-FI" sz="3100" dirty="0">
                <a:solidFill>
                  <a:srgbClr val="000000"/>
                </a:solidFill>
              </a:rPr>
              <a:t>edellytyksiä.</a:t>
            </a:r>
          </a:p>
          <a:p>
            <a:endParaRPr lang="fi-FI" dirty="0">
              <a:solidFill>
                <a:schemeClr val="tx1"/>
              </a:solidFill>
            </a:endParaRPr>
          </a:p>
        </p:txBody>
      </p:sp>
      <p:sp>
        <p:nvSpPr>
          <p:cNvPr id="4" name="Suorakulmio 3">
            <a:extLst>
              <a:ext uri="{FF2B5EF4-FFF2-40B4-BE49-F238E27FC236}">
                <a16:creationId xmlns:a16="http://schemas.microsoft.com/office/drawing/2014/main" id="{FE92DE55-DDF6-46AA-ACAE-5BA16A5FEF25}"/>
              </a:ext>
            </a:extLst>
          </p:cNvPr>
          <p:cNvSpPr/>
          <p:nvPr/>
        </p:nvSpPr>
        <p:spPr>
          <a:xfrm>
            <a:off x="8928243" y="30822"/>
            <a:ext cx="3174714" cy="698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Kuva 4">
            <a:extLst>
              <a:ext uri="{FF2B5EF4-FFF2-40B4-BE49-F238E27FC236}">
                <a16:creationId xmlns:a16="http://schemas.microsoft.com/office/drawing/2014/main" id="{3C34FD1F-4BAD-435E-B6DE-5E943207160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965879" y="4787679"/>
            <a:ext cx="5152489" cy="2101144"/>
          </a:xfrm>
          <a:prstGeom prst="rect">
            <a:avLst/>
          </a:prstGeom>
        </p:spPr>
      </p:pic>
      <p:sp>
        <p:nvSpPr>
          <p:cNvPr id="6" name="Tekstiruutu 5">
            <a:extLst>
              <a:ext uri="{FF2B5EF4-FFF2-40B4-BE49-F238E27FC236}">
                <a16:creationId xmlns:a16="http://schemas.microsoft.com/office/drawing/2014/main" id="{E5B16608-5543-4516-BB01-BC7418996E74}"/>
              </a:ext>
            </a:extLst>
          </p:cNvPr>
          <p:cNvSpPr txBox="1"/>
          <p:nvPr/>
        </p:nvSpPr>
        <p:spPr>
          <a:xfrm>
            <a:off x="11203969" y="4787679"/>
            <a:ext cx="914399" cy="384721"/>
          </a:xfrm>
          <a:prstGeom prst="rect">
            <a:avLst/>
          </a:prstGeom>
          <a:solidFill>
            <a:srgbClr val="9BBB59"/>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i-FI" sz="1900" b="1" i="0" u="none" strike="noStrike" kern="0" cap="none" spc="0" normalizeH="0" baseline="0" noProof="0" dirty="0">
                <a:ln>
                  <a:noFill/>
                </a:ln>
                <a:solidFill>
                  <a:prstClr val="black"/>
                </a:solidFill>
                <a:effectLst/>
                <a:uLnTx/>
                <a:uFillTx/>
              </a:rPr>
              <a:t>7</a:t>
            </a:r>
          </a:p>
        </p:txBody>
      </p:sp>
      <p:sp>
        <p:nvSpPr>
          <p:cNvPr id="7" name="Tekstiruutu 6">
            <a:extLst>
              <a:ext uri="{FF2B5EF4-FFF2-40B4-BE49-F238E27FC236}">
                <a16:creationId xmlns:a16="http://schemas.microsoft.com/office/drawing/2014/main" id="{7D0FC2CA-2D4C-464B-A764-13EBFF97D863}"/>
              </a:ext>
            </a:extLst>
          </p:cNvPr>
          <p:cNvSpPr txBox="1"/>
          <p:nvPr/>
        </p:nvSpPr>
        <p:spPr>
          <a:xfrm>
            <a:off x="9295542" y="4396827"/>
            <a:ext cx="2807415" cy="461665"/>
          </a:xfrm>
          <a:prstGeom prst="rect">
            <a:avLst/>
          </a:prstGeom>
          <a:solidFill>
            <a:srgbClr val="9BBB59">
              <a:lumMod val="20000"/>
              <a:lumOff val="80000"/>
            </a:srgbClr>
          </a:solidFill>
          <a:ln>
            <a:solidFill>
              <a:srgbClr val="9BBB59">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2400" b="1" i="0" u="none" strike="noStrike" kern="0" cap="none" spc="0" normalizeH="0" baseline="0" noProof="0" dirty="0">
                <a:ln>
                  <a:noFill/>
                </a:ln>
                <a:solidFill>
                  <a:prstClr val="black"/>
                </a:solidFill>
                <a:effectLst/>
                <a:uLnTx/>
                <a:uFillTx/>
              </a:rPr>
              <a:t>Vuosiviikkotunnit</a:t>
            </a:r>
          </a:p>
        </p:txBody>
      </p:sp>
      <p:sp>
        <p:nvSpPr>
          <p:cNvPr id="8" name="Suorakulmio 7">
            <a:extLst>
              <a:ext uri="{FF2B5EF4-FFF2-40B4-BE49-F238E27FC236}">
                <a16:creationId xmlns:a16="http://schemas.microsoft.com/office/drawing/2014/main" id="{47C2673B-F76D-4D49-9128-1E3789B08AD5}"/>
              </a:ext>
            </a:extLst>
          </p:cNvPr>
          <p:cNvSpPr/>
          <p:nvPr/>
        </p:nvSpPr>
        <p:spPr>
          <a:xfrm>
            <a:off x="9102903" y="4685016"/>
            <a:ext cx="113016" cy="173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026988867"/>
      </p:ext>
    </p:extLst>
  </p:cSld>
  <p:clrMapOvr>
    <a:masterClrMapping/>
  </p:clrMapOvr>
</p:sld>
</file>

<file path=ppt/theme/theme1.xml><?xml version="1.0" encoding="utf-8"?>
<a:theme xmlns:a="http://schemas.openxmlformats.org/drawingml/2006/main" name="Office-teema">
  <a:themeElements>
    <a:clrScheme name="TKS - Värimalli 1">
      <a:dk1>
        <a:srgbClr val="222222"/>
      </a:dk1>
      <a:lt1>
        <a:srgbClr val="FFFFFF"/>
      </a:lt1>
      <a:dk2>
        <a:srgbClr val="007899"/>
      </a:dk2>
      <a:lt2>
        <a:srgbClr val="FFFFFF"/>
      </a:lt2>
      <a:accent1>
        <a:srgbClr val="357769"/>
      </a:accent1>
      <a:accent2>
        <a:srgbClr val="7FC341"/>
      </a:accent2>
      <a:accent3>
        <a:srgbClr val="FFD668"/>
      </a:accent3>
      <a:accent4>
        <a:srgbClr val="F78D1D"/>
      </a:accent4>
      <a:accent5>
        <a:srgbClr val="007899"/>
      </a:accent5>
      <a:accent6>
        <a:srgbClr val="F7403F"/>
      </a:accent6>
      <a:hlink>
        <a:srgbClr val="003590"/>
      </a:hlink>
      <a:folHlink>
        <a:srgbClr val="9211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ampere.Finland_Valko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ampere suppea valikoima saavutettavia pohjia.pptx" id="{7810225C-6C22-4CB0-96BE-DB6F4A90C50C}" vid="{29289F26-6EEC-4371-8186-E8C2D39CB28E}"/>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2966eb58-2db1-4cd0-9544-5651b5737087"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0F163FC393F752438C91A2EDBD4160F4" ma:contentTypeVersion="18" ma:contentTypeDescription="Luo uusi asiakirja." ma:contentTypeScope="" ma:versionID="69190d3dd7186f22cfd40831f26a47bd">
  <xsd:schema xmlns:xsd="http://www.w3.org/2001/XMLSchema" xmlns:xs="http://www.w3.org/2001/XMLSchema" xmlns:p="http://schemas.microsoft.com/office/2006/metadata/properties" xmlns:ns1="http://schemas.microsoft.com/sharepoint/v3" xmlns:ns3="2966eb58-2db1-4cd0-9544-5651b5737087" xmlns:ns4="3bcef925-d886-41c1-a91f-4f1a6877d63f" targetNamespace="http://schemas.microsoft.com/office/2006/metadata/properties" ma:root="true" ma:fieldsID="60c38bf2e535e564ce4d420007edba9d" ns1:_="" ns3:_="" ns4:_="">
    <xsd:import namespace="http://schemas.microsoft.com/sharepoint/v3"/>
    <xsd:import namespace="2966eb58-2db1-4cd0-9544-5651b5737087"/>
    <xsd:import namespace="3bcef925-d886-41c1-a91f-4f1a6877d63f"/>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Yhtenäisen yhteensopivuuskäytännön ominaisuudet" ma:hidden="true" ma:internalName="_ip_UnifiedCompliancePolicyProperties">
      <xsd:simpleType>
        <xsd:restriction base="dms:Note"/>
      </xsd:simpleType>
    </xsd:element>
    <xsd:element name="_ip_UnifiedCompliancePolicyUIAction" ma:index="9"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6eb58-2db1-4cd0-9544-5651b573708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cef925-d886-41c1-a91f-4f1a6877d63f"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SharingHintHash" ma:index="14"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EB8EE1-FF77-437B-914D-8D5E044EC7A4}">
  <ds:schemaRefs>
    <ds:schemaRef ds:uri="http://schemas.microsoft.com/sharepoint/v3/contenttype/forms"/>
  </ds:schemaRefs>
</ds:datastoreItem>
</file>

<file path=customXml/itemProps2.xml><?xml version="1.0" encoding="utf-8"?>
<ds:datastoreItem xmlns:ds="http://schemas.openxmlformats.org/officeDocument/2006/customXml" ds:itemID="{1BFD854D-5F0D-4BC8-8AEA-13E9E4ECF1D1}">
  <ds:schemaRefs>
    <ds:schemaRef ds:uri="http://schemas.openxmlformats.org/package/2006/metadata/core-properties"/>
    <ds:schemaRef ds:uri="http://schemas.microsoft.com/office/2006/documentManagement/types"/>
    <ds:schemaRef ds:uri="http://schemas.microsoft.com/office/infopath/2007/PartnerControls"/>
    <ds:schemaRef ds:uri="3bcef925-d886-41c1-a91f-4f1a6877d63f"/>
    <ds:schemaRef ds:uri="http://purl.org/dc/elements/1.1/"/>
    <ds:schemaRef ds:uri="http://schemas.microsoft.com/office/2006/metadata/properties"/>
    <ds:schemaRef ds:uri="2966eb58-2db1-4cd0-9544-5651b5737087"/>
    <ds:schemaRef ds:uri="http://schemas.microsoft.com/sharepoint/v3"/>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5E5A0823-C988-47D7-87E0-FCB90DD92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66eb58-2db1-4cd0-9544-5651b5737087"/>
    <ds:schemaRef ds:uri="3bcef925-d886-41c1-a91f-4f1a6877d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825</Words>
  <Application>Microsoft Office PowerPoint</Application>
  <PresentationFormat>Laajakuva</PresentationFormat>
  <Paragraphs>99</Paragraphs>
  <Slides>19</Slides>
  <Notes>1</Notes>
  <HiddenSlides>0</HiddenSlides>
  <MMClips>0</MMClips>
  <ScaleCrop>false</ScaleCrop>
  <HeadingPairs>
    <vt:vector size="6" baseType="variant">
      <vt:variant>
        <vt:lpstr>Käytetyt fontit</vt:lpstr>
      </vt:variant>
      <vt:variant>
        <vt:i4>11</vt:i4>
      </vt:variant>
      <vt:variant>
        <vt:lpstr>Teema</vt:lpstr>
      </vt:variant>
      <vt:variant>
        <vt:i4>3</vt:i4>
      </vt:variant>
      <vt:variant>
        <vt:lpstr>Dian otsikot</vt:lpstr>
      </vt:variant>
      <vt:variant>
        <vt:i4>19</vt:i4>
      </vt:variant>
    </vt:vector>
  </HeadingPairs>
  <TitlesOfParts>
    <vt:vector size="33" baseType="lpstr">
      <vt:lpstr>Arial</vt:lpstr>
      <vt:lpstr>Calibri</vt:lpstr>
      <vt:lpstr>Calibri Light</vt:lpstr>
      <vt:lpstr>Courier New</vt:lpstr>
      <vt:lpstr>Helvetica</vt:lpstr>
      <vt:lpstr>Montserrat Extra-Bold</vt:lpstr>
      <vt:lpstr>Open Sans</vt:lpstr>
      <vt:lpstr>Open Sans</vt:lpstr>
      <vt:lpstr>Posterama</vt:lpstr>
      <vt:lpstr>Ubuntu</vt:lpstr>
      <vt:lpstr>Wingdings</vt:lpstr>
      <vt:lpstr>Office-teema</vt:lpstr>
      <vt:lpstr>1_Office-teema</vt:lpstr>
      <vt:lpstr>Tampere.Finland_Valkoinen</vt:lpstr>
      <vt:lpstr>Kouluun kiinnittymisen tukeminen </vt:lpstr>
      <vt:lpstr>Tämä muokattava materiaali on koottu 7.luokan vanhempainiltoja varten työn tueksi.  Valitse osioita, lisää kunta- ja tai koulukohtaisia dioja ja erityisesti keskustelkaa yhdessä aiheista, joista luokkasi hyötyy ja vanhemmat kokevat omakohtaiseksi (esim. vanhempia tai luokkaa puhututtaneet asiat).  </vt:lpstr>
      <vt:lpstr>Jokainen koulupäivä on tärkeä!</vt:lpstr>
      <vt:lpstr>Tutkimuksia:</vt:lpstr>
      <vt:lpstr>Läsnäolon tukeminen ja poissaolojen seuranta</vt:lpstr>
      <vt:lpstr>Läsnäolon jana ja tukitoimet -Läsnäolon tukemisen ja poissaolojen seurannan suunnitelma</vt:lpstr>
      <vt:lpstr>Kuntakohtaisten tarkennusten dia/ -t</vt:lpstr>
      <vt:lpstr>PowerPoint-esitys</vt:lpstr>
      <vt:lpstr>Yhteistyö kotien kanssa</vt:lpstr>
      <vt:lpstr>PowerPoint-esitys</vt:lpstr>
      <vt:lpstr>PowerPoint-esitys</vt:lpstr>
      <vt:lpstr>Koulupoissaolojen varhaiset varoitusmerkit - taustalla monia erilaisia syitä tai useamman taustasyyn yhteisvaikutus</vt:lpstr>
      <vt:lpstr>PowerPoint-esitys</vt:lpstr>
      <vt:lpstr>Läsnäolon tukeminen ja poissaolon ehkäiseminen</vt:lpstr>
      <vt:lpstr>Muokattava dia: Yhteisöllinen opiskeluhuolto</vt:lpstr>
      <vt:lpstr>Vanhemmat perusopetuksen yhteisöllisessä opiskeluhuollossa</vt:lpstr>
      <vt:lpstr>Kouluun kiinnittyminen ja ryhmäyttäminen</vt:lpstr>
      <vt:lpstr>PowerPoint-esitys</vt:lpstr>
      <vt:lpstr>Kiitos! Teet tärkeätä työtä.  Läsnä-hankkeen operatiivinen ryhmä ja Maija Loukonen, projektipäällikkö Tampere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Juho</dc:creator>
  <cp:lastModifiedBy>Loukonen Maija</cp:lastModifiedBy>
  <cp:revision>25</cp:revision>
  <dcterms:created xsi:type="dcterms:W3CDTF">2020-08-27T04:50:54Z</dcterms:created>
  <dcterms:modified xsi:type="dcterms:W3CDTF">2024-12-20T14:46:45Z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0x0101000F163FC393F752438C91A2EDBD4160F4</vt:lpwstr>
  </property>
</Properties>
</file>